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3"/>
  </p:notesMasterIdLst>
  <p:sldIdLst>
    <p:sldId id="256" r:id="rId2"/>
    <p:sldId id="308" r:id="rId3"/>
    <p:sldId id="309" r:id="rId4"/>
    <p:sldId id="306" r:id="rId5"/>
    <p:sldId id="307" r:id="rId6"/>
    <p:sldId id="257" r:id="rId7"/>
    <p:sldId id="258" r:id="rId8"/>
    <p:sldId id="310" r:id="rId9"/>
    <p:sldId id="260" r:id="rId10"/>
    <p:sldId id="261" r:id="rId11"/>
    <p:sldId id="262" r:id="rId12"/>
    <p:sldId id="263" r:id="rId13"/>
    <p:sldId id="264" r:id="rId14"/>
    <p:sldId id="265" r:id="rId15"/>
    <p:sldId id="266" r:id="rId16"/>
    <p:sldId id="267" r:id="rId17"/>
    <p:sldId id="268" r:id="rId18"/>
    <p:sldId id="269" r:id="rId19"/>
    <p:sldId id="289" r:id="rId20"/>
    <p:sldId id="290" r:id="rId21"/>
    <p:sldId id="287" r:id="rId22"/>
    <p:sldId id="270" r:id="rId23"/>
    <p:sldId id="278" r:id="rId24"/>
    <p:sldId id="279" r:id="rId25"/>
    <p:sldId id="271" r:id="rId26"/>
    <p:sldId id="288" r:id="rId27"/>
    <p:sldId id="272" r:id="rId28"/>
    <p:sldId id="273" r:id="rId29"/>
    <p:sldId id="274" r:id="rId30"/>
    <p:sldId id="275" r:id="rId31"/>
    <p:sldId id="27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44" d="100"/>
          <a:sy n="44" d="100"/>
        </p:scale>
        <p:origin x="-930" y="-10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57B9A7-FB64-4170-B21B-862FF00166F7}" type="doc">
      <dgm:prSet loTypeId="urn:microsoft.com/office/officeart/2005/8/layout/cycle7" loCatId="cycle" qsTypeId="urn:microsoft.com/office/officeart/2005/8/quickstyle/simple1" qsCatId="simple" csTypeId="urn:microsoft.com/office/officeart/2005/8/colors/colorful1" csCatId="colorful" phldr="1"/>
      <dgm:spPr/>
      <dgm:t>
        <a:bodyPr/>
        <a:lstStyle/>
        <a:p>
          <a:endParaRPr lang="en-US"/>
        </a:p>
      </dgm:t>
    </dgm:pt>
    <dgm:pt modelId="{BB221D38-6623-49AC-8BE8-0447E1BD6FC9}">
      <dgm:prSet phldrT="[Text]"/>
      <dgm:spPr/>
      <dgm:t>
        <a:bodyPr/>
        <a:lstStyle/>
        <a:p>
          <a:r>
            <a:rPr lang="en-US" b="1" dirty="0" smtClean="0">
              <a:solidFill>
                <a:schemeClr val="bg1"/>
              </a:solidFill>
            </a:rPr>
            <a:t>Human Resource Management Plan</a:t>
          </a:r>
          <a:endParaRPr lang="en-US" b="1" dirty="0">
            <a:solidFill>
              <a:schemeClr val="bg1"/>
            </a:solidFill>
          </a:endParaRPr>
        </a:p>
      </dgm:t>
    </dgm:pt>
    <dgm:pt modelId="{BF21453A-2236-4160-B62F-3B614356F9A4}" type="parTrans" cxnId="{2BC463F9-1113-476B-9AB4-D471368F06C7}">
      <dgm:prSet/>
      <dgm:spPr/>
      <dgm:t>
        <a:bodyPr/>
        <a:lstStyle/>
        <a:p>
          <a:endParaRPr lang="en-US" b="1">
            <a:solidFill>
              <a:schemeClr val="bg1"/>
            </a:solidFill>
          </a:endParaRPr>
        </a:p>
      </dgm:t>
    </dgm:pt>
    <dgm:pt modelId="{8EB85CB5-EFF1-422D-B971-64E75966EA6B}" type="sibTrans" cxnId="{2BC463F9-1113-476B-9AB4-D471368F06C7}">
      <dgm:prSet/>
      <dgm:spPr/>
      <dgm:t>
        <a:bodyPr/>
        <a:lstStyle/>
        <a:p>
          <a:endParaRPr lang="en-US" b="1">
            <a:solidFill>
              <a:schemeClr val="bg1"/>
            </a:solidFill>
          </a:endParaRPr>
        </a:p>
      </dgm:t>
    </dgm:pt>
    <dgm:pt modelId="{02E048FB-1DFA-4D06-924E-3A83BB3C3E6A}">
      <dgm:prSet phldrT="[Text]">
        <dgm:style>
          <a:lnRef idx="1">
            <a:schemeClr val="accent1"/>
          </a:lnRef>
          <a:fillRef idx="3">
            <a:schemeClr val="accent1"/>
          </a:fillRef>
          <a:effectRef idx="2">
            <a:schemeClr val="accent1"/>
          </a:effectRef>
          <a:fontRef idx="minor">
            <a:schemeClr val="lt1"/>
          </a:fontRef>
        </dgm:style>
      </dgm:prSet>
      <dgm:spPr/>
      <dgm:t>
        <a:bodyPr/>
        <a:lstStyle/>
        <a:p>
          <a:r>
            <a:rPr lang="en-US" b="1" dirty="0" smtClean="0">
              <a:solidFill>
                <a:schemeClr val="bg1"/>
              </a:solidFill>
            </a:rPr>
            <a:t>Enterprise Environmental Factors</a:t>
          </a:r>
          <a:endParaRPr lang="en-US" b="1" dirty="0">
            <a:solidFill>
              <a:schemeClr val="bg1"/>
            </a:solidFill>
          </a:endParaRPr>
        </a:p>
      </dgm:t>
    </dgm:pt>
    <dgm:pt modelId="{65A4E061-6E95-4CFD-983B-3B0CB97C8139}" type="parTrans" cxnId="{7E247A17-087F-4B2C-95BE-E162BFCC81D3}">
      <dgm:prSet/>
      <dgm:spPr/>
      <dgm:t>
        <a:bodyPr/>
        <a:lstStyle/>
        <a:p>
          <a:endParaRPr lang="en-US" b="1">
            <a:solidFill>
              <a:schemeClr val="bg1"/>
            </a:solidFill>
          </a:endParaRPr>
        </a:p>
      </dgm:t>
    </dgm:pt>
    <dgm:pt modelId="{F3488D74-F6A5-40CF-97EB-B438C0A9183D}" type="sibTrans" cxnId="{7E247A17-087F-4B2C-95BE-E162BFCC81D3}">
      <dgm:prSet/>
      <dgm:spPr/>
      <dgm:t>
        <a:bodyPr/>
        <a:lstStyle/>
        <a:p>
          <a:endParaRPr lang="en-US" b="1">
            <a:solidFill>
              <a:schemeClr val="bg1"/>
            </a:solidFill>
          </a:endParaRPr>
        </a:p>
      </dgm:t>
    </dgm:pt>
    <dgm:pt modelId="{62DE771F-7058-44BB-AF37-10958CB5BDCA}">
      <dgm:prSet phldrT="[Text]"/>
      <dgm:spPr/>
      <dgm:t>
        <a:bodyPr/>
        <a:lstStyle/>
        <a:p>
          <a:r>
            <a:rPr lang="en-US" b="1" dirty="0" smtClean="0">
              <a:solidFill>
                <a:schemeClr val="bg1"/>
              </a:solidFill>
            </a:rPr>
            <a:t>Organizational Process Assets</a:t>
          </a:r>
          <a:endParaRPr lang="en-US" b="1" dirty="0">
            <a:solidFill>
              <a:schemeClr val="bg1"/>
            </a:solidFill>
          </a:endParaRPr>
        </a:p>
      </dgm:t>
    </dgm:pt>
    <dgm:pt modelId="{94B36399-F471-4FA5-9BAB-9EE5560AC496}" type="parTrans" cxnId="{26BA3572-D582-4510-8672-ABB84F3DA58B}">
      <dgm:prSet/>
      <dgm:spPr/>
      <dgm:t>
        <a:bodyPr/>
        <a:lstStyle/>
        <a:p>
          <a:endParaRPr lang="en-US" b="1">
            <a:solidFill>
              <a:schemeClr val="bg1"/>
            </a:solidFill>
          </a:endParaRPr>
        </a:p>
      </dgm:t>
    </dgm:pt>
    <dgm:pt modelId="{5E24B938-7B76-42B1-B793-A0E6E39BB5E3}" type="sibTrans" cxnId="{26BA3572-D582-4510-8672-ABB84F3DA58B}">
      <dgm:prSet/>
      <dgm:spPr/>
      <dgm:t>
        <a:bodyPr/>
        <a:lstStyle/>
        <a:p>
          <a:endParaRPr lang="en-US" b="1">
            <a:solidFill>
              <a:schemeClr val="bg1"/>
            </a:solidFill>
          </a:endParaRPr>
        </a:p>
      </dgm:t>
    </dgm:pt>
    <dgm:pt modelId="{E3C9E856-6318-4161-8BEB-2E03A03930E6}" type="pres">
      <dgm:prSet presAssocID="{2F57B9A7-FB64-4170-B21B-862FF00166F7}" presName="Name0" presStyleCnt="0">
        <dgm:presLayoutVars>
          <dgm:dir/>
          <dgm:resizeHandles val="exact"/>
        </dgm:presLayoutVars>
      </dgm:prSet>
      <dgm:spPr/>
      <dgm:t>
        <a:bodyPr/>
        <a:lstStyle/>
        <a:p>
          <a:endParaRPr lang="en-US"/>
        </a:p>
      </dgm:t>
    </dgm:pt>
    <dgm:pt modelId="{2960A941-1BF6-4C0C-BF39-804013374F2D}" type="pres">
      <dgm:prSet presAssocID="{BB221D38-6623-49AC-8BE8-0447E1BD6FC9}" presName="node" presStyleLbl="node1" presStyleIdx="0" presStyleCnt="3">
        <dgm:presLayoutVars>
          <dgm:bulletEnabled val="1"/>
        </dgm:presLayoutVars>
      </dgm:prSet>
      <dgm:spPr/>
      <dgm:t>
        <a:bodyPr/>
        <a:lstStyle/>
        <a:p>
          <a:endParaRPr lang="en-US"/>
        </a:p>
      </dgm:t>
    </dgm:pt>
    <dgm:pt modelId="{2A58A328-7E7B-4F1B-A8BB-C132BEF0167C}" type="pres">
      <dgm:prSet presAssocID="{8EB85CB5-EFF1-422D-B971-64E75966EA6B}" presName="sibTrans" presStyleLbl="sibTrans2D1" presStyleIdx="0" presStyleCnt="3"/>
      <dgm:spPr/>
      <dgm:t>
        <a:bodyPr/>
        <a:lstStyle/>
        <a:p>
          <a:endParaRPr lang="en-US"/>
        </a:p>
      </dgm:t>
    </dgm:pt>
    <dgm:pt modelId="{446432A3-35E6-4AA6-84F9-3CB2477639AD}" type="pres">
      <dgm:prSet presAssocID="{8EB85CB5-EFF1-422D-B971-64E75966EA6B}" presName="connectorText" presStyleLbl="sibTrans2D1" presStyleIdx="0" presStyleCnt="3"/>
      <dgm:spPr/>
      <dgm:t>
        <a:bodyPr/>
        <a:lstStyle/>
        <a:p>
          <a:endParaRPr lang="en-US"/>
        </a:p>
      </dgm:t>
    </dgm:pt>
    <dgm:pt modelId="{ED7B23A5-9B41-41C8-B9F8-C85EE5623CFE}" type="pres">
      <dgm:prSet presAssocID="{02E048FB-1DFA-4D06-924E-3A83BB3C3E6A}" presName="node" presStyleLbl="node1" presStyleIdx="1" presStyleCnt="3">
        <dgm:presLayoutVars>
          <dgm:bulletEnabled val="1"/>
        </dgm:presLayoutVars>
      </dgm:prSet>
      <dgm:spPr/>
      <dgm:t>
        <a:bodyPr/>
        <a:lstStyle/>
        <a:p>
          <a:endParaRPr lang="en-US"/>
        </a:p>
      </dgm:t>
    </dgm:pt>
    <dgm:pt modelId="{FDAB2D8F-9325-4381-A0E3-B80ECEBC5309}" type="pres">
      <dgm:prSet presAssocID="{F3488D74-F6A5-40CF-97EB-B438C0A9183D}" presName="sibTrans" presStyleLbl="sibTrans2D1" presStyleIdx="1" presStyleCnt="3"/>
      <dgm:spPr/>
      <dgm:t>
        <a:bodyPr/>
        <a:lstStyle/>
        <a:p>
          <a:endParaRPr lang="en-US"/>
        </a:p>
      </dgm:t>
    </dgm:pt>
    <dgm:pt modelId="{628186A7-3A7A-4B44-9E83-2DA0001D2284}" type="pres">
      <dgm:prSet presAssocID="{F3488D74-F6A5-40CF-97EB-B438C0A9183D}" presName="connectorText" presStyleLbl="sibTrans2D1" presStyleIdx="1" presStyleCnt="3"/>
      <dgm:spPr/>
      <dgm:t>
        <a:bodyPr/>
        <a:lstStyle/>
        <a:p>
          <a:endParaRPr lang="en-US"/>
        </a:p>
      </dgm:t>
    </dgm:pt>
    <dgm:pt modelId="{03325F1D-437D-4386-AAAB-7B2E6D969AA2}" type="pres">
      <dgm:prSet presAssocID="{62DE771F-7058-44BB-AF37-10958CB5BDCA}" presName="node" presStyleLbl="node1" presStyleIdx="2" presStyleCnt="3">
        <dgm:presLayoutVars>
          <dgm:bulletEnabled val="1"/>
        </dgm:presLayoutVars>
      </dgm:prSet>
      <dgm:spPr/>
      <dgm:t>
        <a:bodyPr/>
        <a:lstStyle/>
        <a:p>
          <a:endParaRPr lang="en-US"/>
        </a:p>
      </dgm:t>
    </dgm:pt>
    <dgm:pt modelId="{FA6A8013-200F-469D-A8F6-55DA145195A7}" type="pres">
      <dgm:prSet presAssocID="{5E24B938-7B76-42B1-B793-A0E6E39BB5E3}" presName="sibTrans" presStyleLbl="sibTrans2D1" presStyleIdx="2" presStyleCnt="3"/>
      <dgm:spPr/>
      <dgm:t>
        <a:bodyPr/>
        <a:lstStyle/>
        <a:p>
          <a:endParaRPr lang="en-US"/>
        </a:p>
      </dgm:t>
    </dgm:pt>
    <dgm:pt modelId="{6C367E86-4B10-43B7-86AD-091267C8293D}" type="pres">
      <dgm:prSet presAssocID="{5E24B938-7B76-42B1-B793-A0E6E39BB5E3}" presName="connectorText" presStyleLbl="sibTrans2D1" presStyleIdx="2" presStyleCnt="3"/>
      <dgm:spPr/>
      <dgm:t>
        <a:bodyPr/>
        <a:lstStyle/>
        <a:p>
          <a:endParaRPr lang="en-US"/>
        </a:p>
      </dgm:t>
    </dgm:pt>
  </dgm:ptLst>
  <dgm:cxnLst>
    <dgm:cxn modelId="{ECE3AB23-5389-413C-9E84-5008870770ED}" type="presOf" srcId="{5E24B938-7B76-42B1-B793-A0E6E39BB5E3}" destId="{FA6A8013-200F-469D-A8F6-55DA145195A7}" srcOrd="0" destOrd="0" presId="urn:microsoft.com/office/officeart/2005/8/layout/cycle7"/>
    <dgm:cxn modelId="{2477B965-EC97-43B4-9A4A-8CDA6355C5E1}" type="presOf" srcId="{F3488D74-F6A5-40CF-97EB-B438C0A9183D}" destId="{FDAB2D8F-9325-4381-A0E3-B80ECEBC5309}" srcOrd="0" destOrd="0" presId="urn:microsoft.com/office/officeart/2005/8/layout/cycle7"/>
    <dgm:cxn modelId="{CD10FA92-12B6-47E1-B86A-A849FD0E6799}" type="presOf" srcId="{62DE771F-7058-44BB-AF37-10958CB5BDCA}" destId="{03325F1D-437D-4386-AAAB-7B2E6D969AA2}" srcOrd="0" destOrd="0" presId="urn:microsoft.com/office/officeart/2005/8/layout/cycle7"/>
    <dgm:cxn modelId="{36D16E81-1778-4E34-B344-6DECD1A49862}" type="presOf" srcId="{2F57B9A7-FB64-4170-B21B-862FF00166F7}" destId="{E3C9E856-6318-4161-8BEB-2E03A03930E6}" srcOrd="0" destOrd="0" presId="urn:microsoft.com/office/officeart/2005/8/layout/cycle7"/>
    <dgm:cxn modelId="{56C4B3EA-5DA7-4A89-BFAC-82E073C27DBA}" type="presOf" srcId="{02E048FB-1DFA-4D06-924E-3A83BB3C3E6A}" destId="{ED7B23A5-9B41-41C8-B9F8-C85EE5623CFE}" srcOrd="0" destOrd="0" presId="urn:microsoft.com/office/officeart/2005/8/layout/cycle7"/>
    <dgm:cxn modelId="{2BC463F9-1113-476B-9AB4-D471368F06C7}" srcId="{2F57B9A7-FB64-4170-B21B-862FF00166F7}" destId="{BB221D38-6623-49AC-8BE8-0447E1BD6FC9}" srcOrd="0" destOrd="0" parTransId="{BF21453A-2236-4160-B62F-3B614356F9A4}" sibTransId="{8EB85CB5-EFF1-422D-B971-64E75966EA6B}"/>
    <dgm:cxn modelId="{26BA3572-D582-4510-8672-ABB84F3DA58B}" srcId="{2F57B9A7-FB64-4170-B21B-862FF00166F7}" destId="{62DE771F-7058-44BB-AF37-10958CB5BDCA}" srcOrd="2" destOrd="0" parTransId="{94B36399-F471-4FA5-9BAB-9EE5560AC496}" sibTransId="{5E24B938-7B76-42B1-B793-A0E6E39BB5E3}"/>
    <dgm:cxn modelId="{647451DC-87FF-452B-A9E6-A8A58EB195E4}" type="presOf" srcId="{5E24B938-7B76-42B1-B793-A0E6E39BB5E3}" destId="{6C367E86-4B10-43B7-86AD-091267C8293D}" srcOrd="1" destOrd="0" presId="urn:microsoft.com/office/officeart/2005/8/layout/cycle7"/>
    <dgm:cxn modelId="{EFA543A5-6BEE-48F8-91EE-CAD468115E73}" type="presOf" srcId="{F3488D74-F6A5-40CF-97EB-B438C0A9183D}" destId="{628186A7-3A7A-4B44-9E83-2DA0001D2284}" srcOrd="1" destOrd="0" presId="urn:microsoft.com/office/officeart/2005/8/layout/cycle7"/>
    <dgm:cxn modelId="{0F77C3ED-EF2B-4198-925D-39EA8A0DA312}" type="presOf" srcId="{BB221D38-6623-49AC-8BE8-0447E1BD6FC9}" destId="{2960A941-1BF6-4C0C-BF39-804013374F2D}" srcOrd="0" destOrd="0" presId="urn:microsoft.com/office/officeart/2005/8/layout/cycle7"/>
    <dgm:cxn modelId="{7E247A17-087F-4B2C-95BE-E162BFCC81D3}" srcId="{2F57B9A7-FB64-4170-B21B-862FF00166F7}" destId="{02E048FB-1DFA-4D06-924E-3A83BB3C3E6A}" srcOrd="1" destOrd="0" parTransId="{65A4E061-6E95-4CFD-983B-3B0CB97C8139}" sibTransId="{F3488D74-F6A5-40CF-97EB-B438C0A9183D}"/>
    <dgm:cxn modelId="{B3FEC29A-22C7-4CC7-84DC-48093A7D6C12}" type="presOf" srcId="{8EB85CB5-EFF1-422D-B971-64E75966EA6B}" destId="{446432A3-35E6-4AA6-84F9-3CB2477639AD}" srcOrd="1" destOrd="0" presId="urn:microsoft.com/office/officeart/2005/8/layout/cycle7"/>
    <dgm:cxn modelId="{452185A9-0B58-4AE6-93E7-206718D67340}" type="presOf" srcId="{8EB85CB5-EFF1-422D-B971-64E75966EA6B}" destId="{2A58A328-7E7B-4F1B-A8BB-C132BEF0167C}" srcOrd="0" destOrd="0" presId="urn:microsoft.com/office/officeart/2005/8/layout/cycle7"/>
    <dgm:cxn modelId="{18D6460E-5B8C-41CB-8B42-C78E13768C6F}" type="presParOf" srcId="{E3C9E856-6318-4161-8BEB-2E03A03930E6}" destId="{2960A941-1BF6-4C0C-BF39-804013374F2D}" srcOrd="0" destOrd="0" presId="urn:microsoft.com/office/officeart/2005/8/layout/cycle7"/>
    <dgm:cxn modelId="{F49EF287-55A4-4DC2-B818-40B13DD139EA}" type="presParOf" srcId="{E3C9E856-6318-4161-8BEB-2E03A03930E6}" destId="{2A58A328-7E7B-4F1B-A8BB-C132BEF0167C}" srcOrd="1" destOrd="0" presId="urn:microsoft.com/office/officeart/2005/8/layout/cycle7"/>
    <dgm:cxn modelId="{8C1D093D-1505-4719-9FDB-F24C0B56E8BF}" type="presParOf" srcId="{2A58A328-7E7B-4F1B-A8BB-C132BEF0167C}" destId="{446432A3-35E6-4AA6-84F9-3CB2477639AD}" srcOrd="0" destOrd="0" presId="urn:microsoft.com/office/officeart/2005/8/layout/cycle7"/>
    <dgm:cxn modelId="{DFC2FE14-1423-43C3-947D-D60CE46F1F5B}" type="presParOf" srcId="{E3C9E856-6318-4161-8BEB-2E03A03930E6}" destId="{ED7B23A5-9B41-41C8-B9F8-C85EE5623CFE}" srcOrd="2" destOrd="0" presId="urn:microsoft.com/office/officeart/2005/8/layout/cycle7"/>
    <dgm:cxn modelId="{B1933439-7DCD-4F3D-B8CF-FBC4F9D2F1AB}" type="presParOf" srcId="{E3C9E856-6318-4161-8BEB-2E03A03930E6}" destId="{FDAB2D8F-9325-4381-A0E3-B80ECEBC5309}" srcOrd="3" destOrd="0" presId="urn:microsoft.com/office/officeart/2005/8/layout/cycle7"/>
    <dgm:cxn modelId="{5B08DB93-30A0-4306-82E3-7F538D11BAC2}" type="presParOf" srcId="{FDAB2D8F-9325-4381-A0E3-B80ECEBC5309}" destId="{628186A7-3A7A-4B44-9E83-2DA0001D2284}" srcOrd="0" destOrd="0" presId="urn:microsoft.com/office/officeart/2005/8/layout/cycle7"/>
    <dgm:cxn modelId="{D8DB6F9A-A75B-47C0-9CF1-8F9ED797D015}" type="presParOf" srcId="{E3C9E856-6318-4161-8BEB-2E03A03930E6}" destId="{03325F1D-437D-4386-AAAB-7B2E6D969AA2}" srcOrd="4" destOrd="0" presId="urn:microsoft.com/office/officeart/2005/8/layout/cycle7"/>
    <dgm:cxn modelId="{6B102A20-77C3-4B84-A460-9F8BB0312688}" type="presParOf" srcId="{E3C9E856-6318-4161-8BEB-2E03A03930E6}" destId="{FA6A8013-200F-469D-A8F6-55DA145195A7}" srcOrd="5" destOrd="0" presId="urn:microsoft.com/office/officeart/2005/8/layout/cycle7"/>
    <dgm:cxn modelId="{09CDB061-108E-41C3-82BE-F5C45AB7E346}" type="presParOf" srcId="{FA6A8013-200F-469D-A8F6-55DA145195A7}" destId="{6C367E86-4B10-43B7-86AD-091267C8293D}"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5DB03D-734D-4957-9409-4F8051C4A614}"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endParaRPr lang="en-US"/>
        </a:p>
      </dgm:t>
    </dgm:pt>
    <dgm:pt modelId="{15711F44-B54B-49F5-AD01-13F9C7D643FB}">
      <dgm:prSet phldrT="[Text]" custT="1"/>
      <dgm:spPr/>
      <dgm:t>
        <a:bodyPr/>
        <a:lstStyle/>
        <a:p>
          <a:r>
            <a:rPr lang="en-US" sz="2400" b="1" dirty="0" smtClean="0">
              <a:solidFill>
                <a:schemeClr val="tx1"/>
              </a:solidFill>
            </a:rPr>
            <a:t>APT T&amp;T</a:t>
          </a:r>
          <a:endParaRPr lang="en-US" sz="2400" b="1" dirty="0">
            <a:solidFill>
              <a:schemeClr val="tx1"/>
            </a:solidFill>
          </a:endParaRPr>
        </a:p>
      </dgm:t>
    </dgm:pt>
    <dgm:pt modelId="{49F23AB7-9E58-4E9D-948A-AEF9BB8EF393}" type="parTrans" cxnId="{92FA35E3-B35C-48AB-AB67-91586A82C0E2}">
      <dgm:prSet/>
      <dgm:spPr/>
      <dgm:t>
        <a:bodyPr/>
        <a:lstStyle/>
        <a:p>
          <a:endParaRPr lang="en-US" sz="2400" b="1">
            <a:solidFill>
              <a:schemeClr val="tx1"/>
            </a:solidFill>
          </a:endParaRPr>
        </a:p>
      </dgm:t>
    </dgm:pt>
    <dgm:pt modelId="{F19929FF-48BD-4CF9-9E68-C77FE80EE8EB}" type="sibTrans" cxnId="{92FA35E3-B35C-48AB-AB67-91586A82C0E2}">
      <dgm:prSet/>
      <dgm:spPr/>
      <dgm:t>
        <a:bodyPr/>
        <a:lstStyle/>
        <a:p>
          <a:endParaRPr lang="en-US" sz="2400" b="1">
            <a:solidFill>
              <a:schemeClr val="tx1"/>
            </a:solidFill>
          </a:endParaRPr>
        </a:p>
      </dgm:t>
    </dgm:pt>
    <dgm:pt modelId="{531590DD-C379-44EF-8CC4-AD34F6A1C5C6}">
      <dgm:prSet phldrT="[Text]" custT="1"/>
      <dgm:spPr/>
      <dgm:t>
        <a:bodyPr/>
        <a:lstStyle/>
        <a:p>
          <a:r>
            <a:rPr lang="en-US" sz="2400" b="1" dirty="0" smtClean="0">
              <a:solidFill>
                <a:schemeClr val="tx1"/>
              </a:solidFill>
            </a:rPr>
            <a:t>Pre-Assignment</a:t>
          </a:r>
          <a:endParaRPr lang="en-US" sz="2400" b="1" dirty="0">
            <a:solidFill>
              <a:schemeClr val="tx1"/>
            </a:solidFill>
          </a:endParaRPr>
        </a:p>
      </dgm:t>
    </dgm:pt>
    <dgm:pt modelId="{882D0713-D61A-409A-BB09-3843BF7CC8EC}" type="parTrans" cxnId="{C6A43708-0B6E-4798-B6DC-AD605C6D268B}">
      <dgm:prSet/>
      <dgm:spPr/>
      <dgm:t>
        <a:bodyPr/>
        <a:lstStyle/>
        <a:p>
          <a:endParaRPr lang="en-US" sz="2400" b="1">
            <a:solidFill>
              <a:schemeClr val="tx1"/>
            </a:solidFill>
          </a:endParaRPr>
        </a:p>
      </dgm:t>
    </dgm:pt>
    <dgm:pt modelId="{3C7FF7BF-C4C3-4841-A7D9-1074F6869411}" type="sibTrans" cxnId="{C6A43708-0B6E-4798-B6DC-AD605C6D268B}">
      <dgm:prSet/>
      <dgm:spPr/>
      <dgm:t>
        <a:bodyPr/>
        <a:lstStyle/>
        <a:p>
          <a:endParaRPr lang="en-US" sz="2400" b="1">
            <a:solidFill>
              <a:schemeClr val="tx1"/>
            </a:solidFill>
          </a:endParaRPr>
        </a:p>
      </dgm:t>
    </dgm:pt>
    <dgm:pt modelId="{0BA5894D-D7F6-4602-B759-CCBE8C76942A}">
      <dgm:prSet phldrT="[Text]" custT="1"/>
      <dgm:spPr/>
      <dgm:t>
        <a:bodyPr/>
        <a:lstStyle/>
        <a:p>
          <a:r>
            <a:rPr lang="en-US" sz="2400" b="1" dirty="0" smtClean="0">
              <a:solidFill>
                <a:schemeClr val="tx1"/>
              </a:solidFill>
            </a:rPr>
            <a:t>Negotiation</a:t>
          </a:r>
          <a:endParaRPr lang="en-US" sz="2400" b="1" dirty="0">
            <a:solidFill>
              <a:schemeClr val="tx1"/>
            </a:solidFill>
          </a:endParaRPr>
        </a:p>
      </dgm:t>
    </dgm:pt>
    <dgm:pt modelId="{61DA28F1-1AC9-42A4-A1DB-0974736DAC6F}" type="parTrans" cxnId="{DE254D02-3F5A-4F56-AD34-41F2DA2B376C}">
      <dgm:prSet/>
      <dgm:spPr/>
      <dgm:t>
        <a:bodyPr/>
        <a:lstStyle/>
        <a:p>
          <a:endParaRPr lang="en-US" sz="2400" b="1">
            <a:solidFill>
              <a:schemeClr val="tx1"/>
            </a:solidFill>
          </a:endParaRPr>
        </a:p>
      </dgm:t>
    </dgm:pt>
    <dgm:pt modelId="{E604CC39-8D4F-4708-8324-B6E143B4B39D}" type="sibTrans" cxnId="{DE254D02-3F5A-4F56-AD34-41F2DA2B376C}">
      <dgm:prSet/>
      <dgm:spPr/>
      <dgm:t>
        <a:bodyPr/>
        <a:lstStyle/>
        <a:p>
          <a:endParaRPr lang="en-US" sz="2400" b="1">
            <a:solidFill>
              <a:schemeClr val="tx1"/>
            </a:solidFill>
          </a:endParaRPr>
        </a:p>
      </dgm:t>
    </dgm:pt>
    <dgm:pt modelId="{9507DC82-CEF6-4A0A-BFEC-3FD6639C78B0}">
      <dgm:prSet phldrT="[Text]" custT="1"/>
      <dgm:spPr/>
      <dgm:t>
        <a:bodyPr/>
        <a:lstStyle/>
        <a:p>
          <a:r>
            <a:rPr lang="en-US" sz="2400" b="1" dirty="0" smtClean="0">
              <a:solidFill>
                <a:schemeClr val="tx1"/>
              </a:solidFill>
            </a:rPr>
            <a:t>Acquisition</a:t>
          </a:r>
          <a:endParaRPr lang="en-US" sz="2400" b="1" dirty="0">
            <a:solidFill>
              <a:schemeClr val="tx1"/>
            </a:solidFill>
          </a:endParaRPr>
        </a:p>
      </dgm:t>
    </dgm:pt>
    <dgm:pt modelId="{EA3EB256-30A0-4D65-95AC-27915E080460}" type="parTrans" cxnId="{F6DADF24-1501-429A-82BA-597EB6FABA9A}">
      <dgm:prSet/>
      <dgm:spPr/>
      <dgm:t>
        <a:bodyPr/>
        <a:lstStyle/>
        <a:p>
          <a:endParaRPr lang="en-US" sz="2400" b="1">
            <a:solidFill>
              <a:schemeClr val="tx1"/>
            </a:solidFill>
          </a:endParaRPr>
        </a:p>
      </dgm:t>
    </dgm:pt>
    <dgm:pt modelId="{FF925AB4-1FB5-47DA-AF29-1868118A1251}" type="sibTrans" cxnId="{F6DADF24-1501-429A-82BA-597EB6FABA9A}">
      <dgm:prSet/>
      <dgm:spPr/>
      <dgm:t>
        <a:bodyPr/>
        <a:lstStyle/>
        <a:p>
          <a:endParaRPr lang="en-US" sz="2400" b="1">
            <a:solidFill>
              <a:schemeClr val="tx1"/>
            </a:solidFill>
          </a:endParaRPr>
        </a:p>
      </dgm:t>
    </dgm:pt>
    <dgm:pt modelId="{9608F683-307E-4714-9CC4-81A728FFBE29}">
      <dgm:prSet phldrT="[Text]" custT="1"/>
      <dgm:spPr/>
      <dgm:t>
        <a:bodyPr/>
        <a:lstStyle/>
        <a:p>
          <a:r>
            <a:rPr lang="en-US" sz="2400" b="1" dirty="0" smtClean="0">
              <a:solidFill>
                <a:schemeClr val="tx1"/>
              </a:solidFill>
            </a:rPr>
            <a:t>Virtual Teams</a:t>
          </a:r>
          <a:endParaRPr lang="en-US" sz="2400" b="1" dirty="0">
            <a:solidFill>
              <a:schemeClr val="tx1"/>
            </a:solidFill>
          </a:endParaRPr>
        </a:p>
      </dgm:t>
    </dgm:pt>
    <dgm:pt modelId="{63525D37-22B7-401B-8799-A9CF5F87EBED}" type="parTrans" cxnId="{CEE733C7-B523-4651-A63B-A12A6697CC2B}">
      <dgm:prSet/>
      <dgm:spPr/>
      <dgm:t>
        <a:bodyPr/>
        <a:lstStyle/>
        <a:p>
          <a:endParaRPr lang="en-US" sz="2400" b="1">
            <a:solidFill>
              <a:schemeClr val="tx1"/>
            </a:solidFill>
          </a:endParaRPr>
        </a:p>
      </dgm:t>
    </dgm:pt>
    <dgm:pt modelId="{469C5582-694D-4BA9-B15D-E27394014615}" type="sibTrans" cxnId="{CEE733C7-B523-4651-A63B-A12A6697CC2B}">
      <dgm:prSet/>
      <dgm:spPr/>
      <dgm:t>
        <a:bodyPr/>
        <a:lstStyle/>
        <a:p>
          <a:endParaRPr lang="en-US" sz="2400" b="1">
            <a:solidFill>
              <a:schemeClr val="tx1"/>
            </a:solidFill>
          </a:endParaRPr>
        </a:p>
      </dgm:t>
    </dgm:pt>
    <dgm:pt modelId="{4BAA7501-A894-4F04-9B61-8F71593FCEA3}">
      <dgm:prSet phldrT="[Text]" custT="1"/>
      <dgm:spPr/>
      <dgm:t>
        <a:bodyPr/>
        <a:lstStyle/>
        <a:p>
          <a:r>
            <a:rPr lang="en-US" sz="2400" b="1" dirty="0" smtClean="0">
              <a:solidFill>
                <a:schemeClr val="tx1"/>
              </a:solidFill>
            </a:rPr>
            <a:t>Multi-Criteria Decision Analysis</a:t>
          </a:r>
          <a:endParaRPr lang="en-US" sz="2400" b="1" dirty="0">
            <a:solidFill>
              <a:schemeClr val="tx1"/>
            </a:solidFill>
          </a:endParaRPr>
        </a:p>
      </dgm:t>
    </dgm:pt>
    <dgm:pt modelId="{034A8C61-CD92-448D-B188-7607DC966DD0}" type="parTrans" cxnId="{EA8612F0-9647-4FEF-9F34-CD6B2BFA4304}">
      <dgm:prSet/>
      <dgm:spPr/>
      <dgm:t>
        <a:bodyPr/>
        <a:lstStyle/>
        <a:p>
          <a:endParaRPr lang="en-US" sz="2400" b="1">
            <a:solidFill>
              <a:schemeClr val="tx1"/>
            </a:solidFill>
          </a:endParaRPr>
        </a:p>
      </dgm:t>
    </dgm:pt>
    <dgm:pt modelId="{D5045EC1-44C6-4FFC-B9CB-40F1A5FC5191}" type="sibTrans" cxnId="{EA8612F0-9647-4FEF-9F34-CD6B2BFA4304}">
      <dgm:prSet/>
      <dgm:spPr/>
      <dgm:t>
        <a:bodyPr/>
        <a:lstStyle/>
        <a:p>
          <a:endParaRPr lang="en-US" sz="2400" b="1">
            <a:solidFill>
              <a:schemeClr val="tx1"/>
            </a:solidFill>
          </a:endParaRPr>
        </a:p>
      </dgm:t>
    </dgm:pt>
    <dgm:pt modelId="{08F79418-9FF3-40D7-871B-6DA42B0DE113}" type="pres">
      <dgm:prSet presAssocID="{A45DB03D-734D-4957-9409-4F8051C4A614}" presName="Name0" presStyleCnt="0">
        <dgm:presLayoutVars>
          <dgm:chMax val="1"/>
          <dgm:dir/>
          <dgm:animLvl val="ctr"/>
          <dgm:resizeHandles val="exact"/>
        </dgm:presLayoutVars>
      </dgm:prSet>
      <dgm:spPr/>
      <dgm:t>
        <a:bodyPr/>
        <a:lstStyle/>
        <a:p>
          <a:endParaRPr lang="en-US"/>
        </a:p>
      </dgm:t>
    </dgm:pt>
    <dgm:pt modelId="{14C59C44-6F29-49EF-9615-D826AE7D0A85}" type="pres">
      <dgm:prSet presAssocID="{15711F44-B54B-49F5-AD01-13F9C7D643FB}" presName="centerShape" presStyleLbl="node0" presStyleIdx="0" presStyleCnt="1" custLinFactNeighborX="-2713" custLinFactNeighborY="-296"/>
      <dgm:spPr/>
      <dgm:t>
        <a:bodyPr/>
        <a:lstStyle/>
        <a:p>
          <a:endParaRPr lang="en-US"/>
        </a:p>
      </dgm:t>
    </dgm:pt>
    <dgm:pt modelId="{4EF577E3-BC6D-4274-B853-D871240AB70C}" type="pres">
      <dgm:prSet presAssocID="{531590DD-C379-44EF-8CC4-AD34F6A1C5C6}" presName="node" presStyleLbl="node1" presStyleIdx="0" presStyleCnt="5" custScaleX="156095" custScaleY="115797">
        <dgm:presLayoutVars>
          <dgm:bulletEnabled val="1"/>
        </dgm:presLayoutVars>
      </dgm:prSet>
      <dgm:spPr/>
      <dgm:t>
        <a:bodyPr/>
        <a:lstStyle/>
        <a:p>
          <a:endParaRPr lang="en-US"/>
        </a:p>
      </dgm:t>
    </dgm:pt>
    <dgm:pt modelId="{11405AD0-3E53-4C6B-987E-3F7F6CEBA0A9}" type="pres">
      <dgm:prSet presAssocID="{531590DD-C379-44EF-8CC4-AD34F6A1C5C6}" presName="dummy" presStyleCnt="0"/>
      <dgm:spPr/>
    </dgm:pt>
    <dgm:pt modelId="{95C8219D-7431-4264-83BE-86EE01334F3F}" type="pres">
      <dgm:prSet presAssocID="{3C7FF7BF-C4C3-4841-A7D9-1074F6869411}" presName="sibTrans" presStyleLbl="sibTrans2D1" presStyleIdx="0" presStyleCnt="5"/>
      <dgm:spPr/>
      <dgm:t>
        <a:bodyPr/>
        <a:lstStyle/>
        <a:p>
          <a:endParaRPr lang="en-US"/>
        </a:p>
      </dgm:t>
    </dgm:pt>
    <dgm:pt modelId="{E308EA92-0611-4848-915C-6EA82834F46D}" type="pres">
      <dgm:prSet presAssocID="{0BA5894D-D7F6-4602-B759-CCBE8C76942A}" presName="node" presStyleLbl="node1" presStyleIdx="1" presStyleCnt="5" custScaleX="170741" custScaleY="116186">
        <dgm:presLayoutVars>
          <dgm:bulletEnabled val="1"/>
        </dgm:presLayoutVars>
      </dgm:prSet>
      <dgm:spPr/>
      <dgm:t>
        <a:bodyPr/>
        <a:lstStyle/>
        <a:p>
          <a:endParaRPr lang="en-US"/>
        </a:p>
      </dgm:t>
    </dgm:pt>
    <dgm:pt modelId="{B3E9CBF6-EEF9-4E41-A8EA-AFAF027398EB}" type="pres">
      <dgm:prSet presAssocID="{0BA5894D-D7F6-4602-B759-CCBE8C76942A}" presName="dummy" presStyleCnt="0"/>
      <dgm:spPr/>
    </dgm:pt>
    <dgm:pt modelId="{E2720FC2-CFAD-4D71-A57C-C634A60FA31A}" type="pres">
      <dgm:prSet presAssocID="{E604CC39-8D4F-4708-8324-B6E143B4B39D}" presName="sibTrans" presStyleLbl="sibTrans2D1" presStyleIdx="1" presStyleCnt="5"/>
      <dgm:spPr/>
      <dgm:t>
        <a:bodyPr/>
        <a:lstStyle/>
        <a:p>
          <a:endParaRPr lang="en-US"/>
        </a:p>
      </dgm:t>
    </dgm:pt>
    <dgm:pt modelId="{BC291306-E55E-4F4A-98B3-06295C528D0E}" type="pres">
      <dgm:prSet presAssocID="{9507DC82-CEF6-4A0A-BFEC-3FD6639C78B0}" presName="node" presStyleLbl="node1" presStyleIdx="2" presStyleCnt="5" custScaleX="146495" custScaleY="122159">
        <dgm:presLayoutVars>
          <dgm:bulletEnabled val="1"/>
        </dgm:presLayoutVars>
      </dgm:prSet>
      <dgm:spPr/>
      <dgm:t>
        <a:bodyPr/>
        <a:lstStyle/>
        <a:p>
          <a:endParaRPr lang="en-US"/>
        </a:p>
      </dgm:t>
    </dgm:pt>
    <dgm:pt modelId="{CFA2244A-60BC-4C00-9910-B38F5E290B97}" type="pres">
      <dgm:prSet presAssocID="{9507DC82-CEF6-4A0A-BFEC-3FD6639C78B0}" presName="dummy" presStyleCnt="0"/>
      <dgm:spPr/>
    </dgm:pt>
    <dgm:pt modelId="{22E8BB64-DE09-444B-94BB-2537988FAD89}" type="pres">
      <dgm:prSet presAssocID="{FF925AB4-1FB5-47DA-AF29-1868118A1251}" presName="sibTrans" presStyleLbl="sibTrans2D1" presStyleIdx="2" presStyleCnt="5"/>
      <dgm:spPr/>
      <dgm:t>
        <a:bodyPr/>
        <a:lstStyle/>
        <a:p>
          <a:endParaRPr lang="en-US"/>
        </a:p>
      </dgm:t>
    </dgm:pt>
    <dgm:pt modelId="{7F94006C-30B2-4302-BFFC-FBF1F7196EA9}" type="pres">
      <dgm:prSet presAssocID="{9608F683-307E-4714-9CC4-81A728FFBE29}" presName="node" presStyleLbl="node1" presStyleIdx="3" presStyleCnt="5">
        <dgm:presLayoutVars>
          <dgm:bulletEnabled val="1"/>
        </dgm:presLayoutVars>
      </dgm:prSet>
      <dgm:spPr/>
      <dgm:t>
        <a:bodyPr/>
        <a:lstStyle/>
        <a:p>
          <a:endParaRPr lang="en-US"/>
        </a:p>
      </dgm:t>
    </dgm:pt>
    <dgm:pt modelId="{CAC1C687-55B3-4F91-AA5D-33A8A11BF36B}" type="pres">
      <dgm:prSet presAssocID="{9608F683-307E-4714-9CC4-81A728FFBE29}" presName="dummy" presStyleCnt="0"/>
      <dgm:spPr/>
    </dgm:pt>
    <dgm:pt modelId="{B8B01F6D-7596-458A-865F-E2F548B1BBC4}" type="pres">
      <dgm:prSet presAssocID="{469C5582-694D-4BA9-B15D-E27394014615}" presName="sibTrans" presStyleLbl="sibTrans2D1" presStyleIdx="3" presStyleCnt="5"/>
      <dgm:spPr/>
      <dgm:t>
        <a:bodyPr/>
        <a:lstStyle/>
        <a:p>
          <a:endParaRPr lang="en-US"/>
        </a:p>
      </dgm:t>
    </dgm:pt>
    <dgm:pt modelId="{1E79AE31-79BB-43BA-9275-B664D9C72C88}" type="pres">
      <dgm:prSet presAssocID="{4BAA7501-A894-4F04-9B61-8F71593FCEA3}" presName="node" presStyleLbl="node1" presStyleIdx="4" presStyleCnt="5" custScaleX="127592" custScaleY="124258">
        <dgm:presLayoutVars>
          <dgm:bulletEnabled val="1"/>
        </dgm:presLayoutVars>
      </dgm:prSet>
      <dgm:spPr/>
      <dgm:t>
        <a:bodyPr/>
        <a:lstStyle/>
        <a:p>
          <a:endParaRPr lang="en-US"/>
        </a:p>
      </dgm:t>
    </dgm:pt>
    <dgm:pt modelId="{83872A7D-6AB7-4F45-8D66-3A3066E9AA38}" type="pres">
      <dgm:prSet presAssocID="{4BAA7501-A894-4F04-9B61-8F71593FCEA3}" presName="dummy" presStyleCnt="0"/>
      <dgm:spPr/>
    </dgm:pt>
    <dgm:pt modelId="{DD28714E-22E3-41EF-9073-08D6F7EE57A4}" type="pres">
      <dgm:prSet presAssocID="{D5045EC1-44C6-4FFC-B9CB-40F1A5FC5191}" presName="sibTrans" presStyleLbl="sibTrans2D1" presStyleIdx="4" presStyleCnt="5"/>
      <dgm:spPr/>
      <dgm:t>
        <a:bodyPr/>
        <a:lstStyle/>
        <a:p>
          <a:endParaRPr lang="en-US"/>
        </a:p>
      </dgm:t>
    </dgm:pt>
  </dgm:ptLst>
  <dgm:cxnLst>
    <dgm:cxn modelId="{C6A43708-0B6E-4798-B6DC-AD605C6D268B}" srcId="{15711F44-B54B-49F5-AD01-13F9C7D643FB}" destId="{531590DD-C379-44EF-8CC4-AD34F6A1C5C6}" srcOrd="0" destOrd="0" parTransId="{882D0713-D61A-409A-BB09-3843BF7CC8EC}" sibTransId="{3C7FF7BF-C4C3-4841-A7D9-1074F6869411}"/>
    <dgm:cxn modelId="{8CB473CA-B3BF-403B-A6B9-C8B3330D018E}" type="presOf" srcId="{D5045EC1-44C6-4FFC-B9CB-40F1A5FC5191}" destId="{DD28714E-22E3-41EF-9073-08D6F7EE57A4}" srcOrd="0" destOrd="0" presId="urn:microsoft.com/office/officeart/2005/8/layout/radial6"/>
    <dgm:cxn modelId="{3E5D0CC6-F524-4445-8FA8-B4D7323309A8}" type="presOf" srcId="{9507DC82-CEF6-4A0A-BFEC-3FD6639C78B0}" destId="{BC291306-E55E-4F4A-98B3-06295C528D0E}" srcOrd="0" destOrd="0" presId="urn:microsoft.com/office/officeart/2005/8/layout/radial6"/>
    <dgm:cxn modelId="{41007B82-8A2F-4CB7-8586-8AC0F6E93C78}" type="presOf" srcId="{469C5582-694D-4BA9-B15D-E27394014615}" destId="{B8B01F6D-7596-458A-865F-E2F548B1BBC4}" srcOrd="0" destOrd="0" presId="urn:microsoft.com/office/officeart/2005/8/layout/radial6"/>
    <dgm:cxn modelId="{EF3D6370-8077-4C70-B135-5DEC91E5DECE}" type="presOf" srcId="{15711F44-B54B-49F5-AD01-13F9C7D643FB}" destId="{14C59C44-6F29-49EF-9615-D826AE7D0A85}" srcOrd="0" destOrd="0" presId="urn:microsoft.com/office/officeart/2005/8/layout/radial6"/>
    <dgm:cxn modelId="{EF2B926F-7D62-45F2-9AC5-AF70FCA7983C}" type="presOf" srcId="{9608F683-307E-4714-9CC4-81A728FFBE29}" destId="{7F94006C-30B2-4302-BFFC-FBF1F7196EA9}" srcOrd="0" destOrd="0" presId="urn:microsoft.com/office/officeart/2005/8/layout/radial6"/>
    <dgm:cxn modelId="{CEE733C7-B523-4651-A63B-A12A6697CC2B}" srcId="{15711F44-B54B-49F5-AD01-13F9C7D643FB}" destId="{9608F683-307E-4714-9CC4-81A728FFBE29}" srcOrd="3" destOrd="0" parTransId="{63525D37-22B7-401B-8799-A9CF5F87EBED}" sibTransId="{469C5582-694D-4BA9-B15D-E27394014615}"/>
    <dgm:cxn modelId="{704A0FDA-70E4-461D-8CC7-8C0B9AF2DA20}" type="presOf" srcId="{3C7FF7BF-C4C3-4841-A7D9-1074F6869411}" destId="{95C8219D-7431-4264-83BE-86EE01334F3F}" srcOrd="0" destOrd="0" presId="urn:microsoft.com/office/officeart/2005/8/layout/radial6"/>
    <dgm:cxn modelId="{D8C6593C-CD34-4F64-9083-81630331373B}" type="presOf" srcId="{FF925AB4-1FB5-47DA-AF29-1868118A1251}" destId="{22E8BB64-DE09-444B-94BB-2537988FAD89}" srcOrd="0" destOrd="0" presId="urn:microsoft.com/office/officeart/2005/8/layout/radial6"/>
    <dgm:cxn modelId="{EDDC71BE-4DC1-4C29-8BAA-5940FCCA2AAD}" type="presOf" srcId="{531590DD-C379-44EF-8CC4-AD34F6A1C5C6}" destId="{4EF577E3-BC6D-4274-B853-D871240AB70C}" srcOrd="0" destOrd="0" presId="urn:microsoft.com/office/officeart/2005/8/layout/radial6"/>
    <dgm:cxn modelId="{DE254D02-3F5A-4F56-AD34-41F2DA2B376C}" srcId="{15711F44-B54B-49F5-AD01-13F9C7D643FB}" destId="{0BA5894D-D7F6-4602-B759-CCBE8C76942A}" srcOrd="1" destOrd="0" parTransId="{61DA28F1-1AC9-42A4-A1DB-0974736DAC6F}" sibTransId="{E604CC39-8D4F-4708-8324-B6E143B4B39D}"/>
    <dgm:cxn modelId="{EA8612F0-9647-4FEF-9F34-CD6B2BFA4304}" srcId="{15711F44-B54B-49F5-AD01-13F9C7D643FB}" destId="{4BAA7501-A894-4F04-9B61-8F71593FCEA3}" srcOrd="4" destOrd="0" parTransId="{034A8C61-CD92-448D-B188-7607DC966DD0}" sibTransId="{D5045EC1-44C6-4FFC-B9CB-40F1A5FC5191}"/>
    <dgm:cxn modelId="{7AB5DF56-F444-426E-A8FB-72127EB4C884}" type="presOf" srcId="{E604CC39-8D4F-4708-8324-B6E143B4B39D}" destId="{E2720FC2-CFAD-4D71-A57C-C634A60FA31A}" srcOrd="0" destOrd="0" presId="urn:microsoft.com/office/officeart/2005/8/layout/radial6"/>
    <dgm:cxn modelId="{6AE6D14F-E0A0-4824-852C-41E475C3B800}" type="presOf" srcId="{0BA5894D-D7F6-4602-B759-CCBE8C76942A}" destId="{E308EA92-0611-4848-915C-6EA82834F46D}" srcOrd="0" destOrd="0" presId="urn:microsoft.com/office/officeart/2005/8/layout/radial6"/>
    <dgm:cxn modelId="{3A4C3E15-F10D-4F78-907B-B0E9C006927F}" type="presOf" srcId="{A45DB03D-734D-4957-9409-4F8051C4A614}" destId="{08F79418-9FF3-40D7-871B-6DA42B0DE113}" srcOrd="0" destOrd="0" presId="urn:microsoft.com/office/officeart/2005/8/layout/radial6"/>
    <dgm:cxn modelId="{B52FB193-5084-40A5-83F8-62BF251EC5BF}" type="presOf" srcId="{4BAA7501-A894-4F04-9B61-8F71593FCEA3}" destId="{1E79AE31-79BB-43BA-9275-B664D9C72C88}" srcOrd="0" destOrd="0" presId="urn:microsoft.com/office/officeart/2005/8/layout/radial6"/>
    <dgm:cxn modelId="{92FA35E3-B35C-48AB-AB67-91586A82C0E2}" srcId="{A45DB03D-734D-4957-9409-4F8051C4A614}" destId="{15711F44-B54B-49F5-AD01-13F9C7D643FB}" srcOrd="0" destOrd="0" parTransId="{49F23AB7-9E58-4E9D-948A-AEF9BB8EF393}" sibTransId="{F19929FF-48BD-4CF9-9E68-C77FE80EE8EB}"/>
    <dgm:cxn modelId="{F6DADF24-1501-429A-82BA-597EB6FABA9A}" srcId="{15711F44-B54B-49F5-AD01-13F9C7D643FB}" destId="{9507DC82-CEF6-4A0A-BFEC-3FD6639C78B0}" srcOrd="2" destOrd="0" parTransId="{EA3EB256-30A0-4D65-95AC-27915E080460}" sibTransId="{FF925AB4-1FB5-47DA-AF29-1868118A1251}"/>
    <dgm:cxn modelId="{0D6144C2-AF62-4969-ABE2-9C97813C8A3C}" type="presParOf" srcId="{08F79418-9FF3-40D7-871B-6DA42B0DE113}" destId="{14C59C44-6F29-49EF-9615-D826AE7D0A85}" srcOrd="0" destOrd="0" presId="urn:microsoft.com/office/officeart/2005/8/layout/radial6"/>
    <dgm:cxn modelId="{57EB465E-CA7E-4582-87AF-5A9790931A38}" type="presParOf" srcId="{08F79418-9FF3-40D7-871B-6DA42B0DE113}" destId="{4EF577E3-BC6D-4274-B853-D871240AB70C}" srcOrd="1" destOrd="0" presId="urn:microsoft.com/office/officeart/2005/8/layout/radial6"/>
    <dgm:cxn modelId="{7DB5BB1D-BC3A-4BEC-83C9-DD1065CD82B5}" type="presParOf" srcId="{08F79418-9FF3-40D7-871B-6DA42B0DE113}" destId="{11405AD0-3E53-4C6B-987E-3F7F6CEBA0A9}" srcOrd="2" destOrd="0" presId="urn:microsoft.com/office/officeart/2005/8/layout/radial6"/>
    <dgm:cxn modelId="{8C4E173A-8988-4DAF-81C6-7726E18489AE}" type="presParOf" srcId="{08F79418-9FF3-40D7-871B-6DA42B0DE113}" destId="{95C8219D-7431-4264-83BE-86EE01334F3F}" srcOrd="3" destOrd="0" presId="urn:microsoft.com/office/officeart/2005/8/layout/radial6"/>
    <dgm:cxn modelId="{EE3CF7D2-9209-41EF-830E-58A7D4F6ED35}" type="presParOf" srcId="{08F79418-9FF3-40D7-871B-6DA42B0DE113}" destId="{E308EA92-0611-4848-915C-6EA82834F46D}" srcOrd="4" destOrd="0" presId="urn:microsoft.com/office/officeart/2005/8/layout/radial6"/>
    <dgm:cxn modelId="{93DCF09E-FFC3-4D12-93A0-771D5406F3E5}" type="presParOf" srcId="{08F79418-9FF3-40D7-871B-6DA42B0DE113}" destId="{B3E9CBF6-EEF9-4E41-A8EA-AFAF027398EB}" srcOrd="5" destOrd="0" presId="urn:microsoft.com/office/officeart/2005/8/layout/radial6"/>
    <dgm:cxn modelId="{3C10B146-DBC5-4ED5-90D6-8AFB2ECB02FD}" type="presParOf" srcId="{08F79418-9FF3-40D7-871B-6DA42B0DE113}" destId="{E2720FC2-CFAD-4D71-A57C-C634A60FA31A}" srcOrd="6" destOrd="0" presId="urn:microsoft.com/office/officeart/2005/8/layout/radial6"/>
    <dgm:cxn modelId="{C7DB1964-54A9-4592-ACDB-469929198B83}" type="presParOf" srcId="{08F79418-9FF3-40D7-871B-6DA42B0DE113}" destId="{BC291306-E55E-4F4A-98B3-06295C528D0E}" srcOrd="7" destOrd="0" presId="urn:microsoft.com/office/officeart/2005/8/layout/radial6"/>
    <dgm:cxn modelId="{E319B250-1CE5-400D-B54A-A20377927261}" type="presParOf" srcId="{08F79418-9FF3-40D7-871B-6DA42B0DE113}" destId="{CFA2244A-60BC-4C00-9910-B38F5E290B97}" srcOrd="8" destOrd="0" presId="urn:microsoft.com/office/officeart/2005/8/layout/radial6"/>
    <dgm:cxn modelId="{34020FFB-084E-47F2-A332-12BEDF93D798}" type="presParOf" srcId="{08F79418-9FF3-40D7-871B-6DA42B0DE113}" destId="{22E8BB64-DE09-444B-94BB-2537988FAD89}" srcOrd="9" destOrd="0" presId="urn:microsoft.com/office/officeart/2005/8/layout/radial6"/>
    <dgm:cxn modelId="{A6391D9E-9257-492E-98F1-DB0D8A33CAAD}" type="presParOf" srcId="{08F79418-9FF3-40D7-871B-6DA42B0DE113}" destId="{7F94006C-30B2-4302-BFFC-FBF1F7196EA9}" srcOrd="10" destOrd="0" presId="urn:microsoft.com/office/officeart/2005/8/layout/radial6"/>
    <dgm:cxn modelId="{2CFED606-BB6A-4B50-81F6-031BDAAAD1EC}" type="presParOf" srcId="{08F79418-9FF3-40D7-871B-6DA42B0DE113}" destId="{CAC1C687-55B3-4F91-AA5D-33A8A11BF36B}" srcOrd="11" destOrd="0" presId="urn:microsoft.com/office/officeart/2005/8/layout/radial6"/>
    <dgm:cxn modelId="{415F6E2C-444B-4B20-8616-613C80A3C00D}" type="presParOf" srcId="{08F79418-9FF3-40D7-871B-6DA42B0DE113}" destId="{B8B01F6D-7596-458A-865F-E2F548B1BBC4}" srcOrd="12" destOrd="0" presId="urn:microsoft.com/office/officeart/2005/8/layout/radial6"/>
    <dgm:cxn modelId="{2BCB10B3-3D63-42CF-B1AC-B1AE486F3C2B}" type="presParOf" srcId="{08F79418-9FF3-40D7-871B-6DA42B0DE113}" destId="{1E79AE31-79BB-43BA-9275-B664D9C72C88}" srcOrd="13" destOrd="0" presId="urn:microsoft.com/office/officeart/2005/8/layout/radial6"/>
    <dgm:cxn modelId="{17528E62-701F-49F8-86C0-E0606B4AA8D2}" type="presParOf" srcId="{08F79418-9FF3-40D7-871B-6DA42B0DE113}" destId="{83872A7D-6AB7-4F45-8D66-3A3066E9AA38}" srcOrd="14" destOrd="0" presId="urn:microsoft.com/office/officeart/2005/8/layout/radial6"/>
    <dgm:cxn modelId="{1E5C63DD-6616-49BF-B040-0E4F9A822654}" type="presParOf" srcId="{08F79418-9FF3-40D7-871B-6DA42B0DE113}" destId="{DD28714E-22E3-41EF-9073-08D6F7EE57A4}"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0400F2-FD53-4C77-9C11-9B2E46631E17}"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en-US"/>
        </a:p>
      </dgm:t>
    </dgm:pt>
    <dgm:pt modelId="{0EDA6601-3F84-4A39-B30B-2A8FC353DCA5}">
      <dgm:prSet phldrT="[Text]" custT="1"/>
      <dgm:spPr/>
      <dgm:t>
        <a:bodyPr/>
        <a:lstStyle/>
        <a:p>
          <a:r>
            <a:rPr lang="en-US" sz="2800" dirty="0" smtClean="0"/>
            <a:t>Outsourcing Advantages</a:t>
          </a:r>
          <a:endParaRPr lang="en-US" sz="2800" dirty="0"/>
        </a:p>
      </dgm:t>
    </dgm:pt>
    <dgm:pt modelId="{2103A5FC-A04C-4A48-BA10-9620FE7D9023}" type="parTrans" cxnId="{06EC890A-B011-4BA8-9748-3D1DB65A9156}">
      <dgm:prSet/>
      <dgm:spPr/>
      <dgm:t>
        <a:bodyPr/>
        <a:lstStyle/>
        <a:p>
          <a:endParaRPr lang="en-US" sz="2800"/>
        </a:p>
      </dgm:t>
    </dgm:pt>
    <dgm:pt modelId="{DABD9D81-8398-43D1-922E-CF077D759BF6}" type="sibTrans" cxnId="{06EC890A-B011-4BA8-9748-3D1DB65A9156}">
      <dgm:prSet/>
      <dgm:spPr/>
      <dgm:t>
        <a:bodyPr/>
        <a:lstStyle/>
        <a:p>
          <a:endParaRPr lang="en-US" sz="2800"/>
        </a:p>
      </dgm:t>
    </dgm:pt>
    <dgm:pt modelId="{67F91559-E741-445A-B50A-BCB06176054D}">
      <dgm:prSet phldrT="[Text]" custT="1"/>
      <dgm:spPr/>
      <dgm:t>
        <a:bodyPr/>
        <a:lstStyle/>
        <a:p>
          <a:r>
            <a:rPr lang="en-US" sz="2800" dirty="0" smtClean="0"/>
            <a:t>Cost Reduction</a:t>
          </a:r>
          <a:endParaRPr lang="en-US" sz="2800" dirty="0"/>
        </a:p>
      </dgm:t>
    </dgm:pt>
    <dgm:pt modelId="{0D04F221-61D6-47C0-8E4C-8F6DFC8FA322}" type="parTrans" cxnId="{D46D8F53-E89D-4F06-B74C-61112E774907}">
      <dgm:prSet/>
      <dgm:spPr/>
      <dgm:t>
        <a:bodyPr/>
        <a:lstStyle/>
        <a:p>
          <a:endParaRPr lang="en-US" sz="2800"/>
        </a:p>
      </dgm:t>
    </dgm:pt>
    <dgm:pt modelId="{7E4C84CF-5B20-425A-90C0-B85CC3541677}" type="sibTrans" cxnId="{D46D8F53-E89D-4F06-B74C-61112E774907}">
      <dgm:prSet/>
      <dgm:spPr/>
      <dgm:t>
        <a:bodyPr/>
        <a:lstStyle/>
        <a:p>
          <a:endParaRPr lang="en-US" sz="2800"/>
        </a:p>
      </dgm:t>
    </dgm:pt>
    <dgm:pt modelId="{9A4BC39B-09B5-4A82-9C08-5C1A7A862A0A}">
      <dgm:prSet phldrT="[Text]" custT="1"/>
      <dgm:spPr/>
      <dgm:t>
        <a:bodyPr/>
        <a:lstStyle/>
        <a:p>
          <a:r>
            <a:rPr lang="en-US" sz="2800" dirty="0" smtClean="0"/>
            <a:t>Faster Project Completion</a:t>
          </a:r>
          <a:endParaRPr lang="en-US" sz="2800" dirty="0"/>
        </a:p>
      </dgm:t>
    </dgm:pt>
    <dgm:pt modelId="{2463FB2D-6817-4DA3-B119-3F1D23F21F79}" type="parTrans" cxnId="{03F51A7D-00EB-47D6-A809-86B8467574D9}">
      <dgm:prSet/>
      <dgm:spPr/>
      <dgm:t>
        <a:bodyPr/>
        <a:lstStyle/>
        <a:p>
          <a:endParaRPr lang="en-US" sz="2800"/>
        </a:p>
      </dgm:t>
    </dgm:pt>
    <dgm:pt modelId="{585247D3-5FD7-42A2-9004-D12E02584681}" type="sibTrans" cxnId="{03F51A7D-00EB-47D6-A809-86B8467574D9}">
      <dgm:prSet/>
      <dgm:spPr/>
      <dgm:t>
        <a:bodyPr/>
        <a:lstStyle/>
        <a:p>
          <a:endParaRPr lang="en-US" sz="2800"/>
        </a:p>
      </dgm:t>
    </dgm:pt>
    <dgm:pt modelId="{8609B4D0-93D0-42DA-81E7-0D00F4D77175}">
      <dgm:prSet phldrT="[Text]" custT="1"/>
      <dgm:spPr/>
      <dgm:t>
        <a:bodyPr/>
        <a:lstStyle/>
        <a:p>
          <a:r>
            <a:rPr lang="en-US" sz="2800" dirty="0" smtClean="0"/>
            <a:t>High Level of Expertise</a:t>
          </a:r>
          <a:endParaRPr lang="en-US" sz="2800" dirty="0"/>
        </a:p>
      </dgm:t>
    </dgm:pt>
    <dgm:pt modelId="{0D494C1E-AE52-4741-ACF1-C5F705FB15F1}" type="parTrans" cxnId="{4EB25261-142E-406F-A1E6-6E132E990870}">
      <dgm:prSet/>
      <dgm:spPr/>
      <dgm:t>
        <a:bodyPr/>
        <a:lstStyle/>
        <a:p>
          <a:endParaRPr lang="en-US" sz="2800"/>
        </a:p>
      </dgm:t>
    </dgm:pt>
    <dgm:pt modelId="{AD760E6D-1285-4B82-B3A1-FFC8908970F5}" type="sibTrans" cxnId="{4EB25261-142E-406F-A1E6-6E132E990870}">
      <dgm:prSet/>
      <dgm:spPr/>
      <dgm:t>
        <a:bodyPr/>
        <a:lstStyle/>
        <a:p>
          <a:endParaRPr lang="en-US" sz="2800"/>
        </a:p>
      </dgm:t>
    </dgm:pt>
    <dgm:pt modelId="{73792D6C-85DB-4F7D-AB1B-4989316FFA7E}">
      <dgm:prSet phldrT="[Text]" custT="1"/>
      <dgm:spPr/>
      <dgm:t>
        <a:bodyPr/>
        <a:lstStyle/>
        <a:p>
          <a:r>
            <a:rPr lang="en-US" sz="2800" dirty="0" smtClean="0"/>
            <a:t>Flexibility</a:t>
          </a:r>
          <a:endParaRPr lang="en-US" sz="2800" dirty="0"/>
        </a:p>
      </dgm:t>
    </dgm:pt>
    <dgm:pt modelId="{A7F6554E-90B5-406F-9474-8FAF646590ED}" type="parTrans" cxnId="{121E12FF-4BA2-44EC-BC78-DEF28D8C5809}">
      <dgm:prSet/>
      <dgm:spPr/>
      <dgm:t>
        <a:bodyPr/>
        <a:lstStyle/>
        <a:p>
          <a:endParaRPr lang="en-US" sz="2800"/>
        </a:p>
      </dgm:t>
    </dgm:pt>
    <dgm:pt modelId="{4C1391D4-A62D-4682-BCE9-2E87AB0BCCAB}" type="sibTrans" cxnId="{121E12FF-4BA2-44EC-BC78-DEF28D8C5809}">
      <dgm:prSet/>
      <dgm:spPr/>
      <dgm:t>
        <a:bodyPr/>
        <a:lstStyle/>
        <a:p>
          <a:endParaRPr lang="en-US" sz="2800"/>
        </a:p>
      </dgm:t>
    </dgm:pt>
    <dgm:pt modelId="{8289ACEB-382E-4541-AB8A-BD424AD5199B}" type="pres">
      <dgm:prSet presAssocID="{8D0400F2-FD53-4C77-9C11-9B2E46631E17}" presName="composite" presStyleCnt="0">
        <dgm:presLayoutVars>
          <dgm:chMax val="1"/>
          <dgm:dir/>
          <dgm:resizeHandles val="exact"/>
        </dgm:presLayoutVars>
      </dgm:prSet>
      <dgm:spPr/>
      <dgm:t>
        <a:bodyPr/>
        <a:lstStyle/>
        <a:p>
          <a:endParaRPr lang="en-US"/>
        </a:p>
      </dgm:t>
    </dgm:pt>
    <dgm:pt modelId="{54E16A9D-EE4A-466C-9E66-595E3E992A4B}" type="pres">
      <dgm:prSet presAssocID="{8D0400F2-FD53-4C77-9C11-9B2E46631E17}" presName="radial" presStyleCnt="0">
        <dgm:presLayoutVars>
          <dgm:animLvl val="ctr"/>
        </dgm:presLayoutVars>
      </dgm:prSet>
      <dgm:spPr/>
    </dgm:pt>
    <dgm:pt modelId="{2AB3D608-554E-4760-9A7E-8F71E4D29EFA}" type="pres">
      <dgm:prSet presAssocID="{0EDA6601-3F84-4A39-B30B-2A8FC353DCA5}" presName="centerShape" presStyleLbl="vennNode1" presStyleIdx="0" presStyleCnt="5"/>
      <dgm:spPr/>
      <dgm:t>
        <a:bodyPr/>
        <a:lstStyle/>
        <a:p>
          <a:endParaRPr lang="en-US"/>
        </a:p>
      </dgm:t>
    </dgm:pt>
    <dgm:pt modelId="{77DC752F-573E-41BA-A559-BC63B55E3BB0}" type="pres">
      <dgm:prSet presAssocID="{67F91559-E741-445A-B50A-BCB06176054D}" presName="node" presStyleLbl="vennNode1" presStyleIdx="1" presStyleCnt="5" custScaleX="139418" custScaleY="111459">
        <dgm:presLayoutVars>
          <dgm:bulletEnabled val="1"/>
        </dgm:presLayoutVars>
      </dgm:prSet>
      <dgm:spPr/>
      <dgm:t>
        <a:bodyPr/>
        <a:lstStyle/>
        <a:p>
          <a:endParaRPr lang="en-US"/>
        </a:p>
      </dgm:t>
    </dgm:pt>
    <dgm:pt modelId="{D2685E0B-87E8-464B-9F44-84CAD87E85B2}" type="pres">
      <dgm:prSet presAssocID="{9A4BC39B-09B5-4A82-9C08-5C1A7A862A0A}" presName="node" presStyleLbl="vennNode1" presStyleIdx="2" presStyleCnt="5" custScaleX="162605" custScaleY="133688" custRadScaleRad="110002" custRadScaleInc="-1705">
        <dgm:presLayoutVars>
          <dgm:bulletEnabled val="1"/>
        </dgm:presLayoutVars>
      </dgm:prSet>
      <dgm:spPr/>
      <dgm:t>
        <a:bodyPr/>
        <a:lstStyle/>
        <a:p>
          <a:endParaRPr lang="en-US"/>
        </a:p>
      </dgm:t>
    </dgm:pt>
    <dgm:pt modelId="{E3592246-317D-4CE2-8248-1D9084E75DC0}" type="pres">
      <dgm:prSet presAssocID="{8609B4D0-93D0-42DA-81E7-0D00F4D77175}" presName="node" presStyleLbl="vennNode1" presStyleIdx="3" presStyleCnt="5" custScaleX="136960" custScaleY="126803">
        <dgm:presLayoutVars>
          <dgm:bulletEnabled val="1"/>
        </dgm:presLayoutVars>
      </dgm:prSet>
      <dgm:spPr/>
      <dgm:t>
        <a:bodyPr/>
        <a:lstStyle/>
        <a:p>
          <a:endParaRPr lang="en-US"/>
        </a:p>
      </dgm:t>
    </dgm:pt>
    <dgm:pt modelId="{EEDE4647-875D-4E08-AF3F-0E9CB207F3E0}" type="pres">
      <dgm:prSet presAssocID="{73792D6C-85DB-4F7D-AB1B-4989316FFA7E}" presName="node" presStyleLbl="vennNode1" presStyleIdx="4" presStyleCnt="5" custScaleX="136074" custScaleY="122131">
        <dgm:presLayoutVars>
          <dgm:bulletEnabled val="1"/>
        </dgm:presLayoutVars>
      </dgm:prSet>
      <dgm:spPr/>
      <dgm:t>
        <a:bodyPr/>
        <a:lstStyle/>
        <a:p>
          <a:endParaRPr lang="en-US"/>
        </a:p>
      </dgm:t>
    </dgm:pt>
  </dgm:ptLst>
  <dgm:cxnLst>
    <dgm:cxn modelId="{CDDB17E2-1397-4F59-A623-E9C00D93D6A4}" type="presOf" srcId="{67F91559-E741-445A-B50A-BCB06176054D}" destId="{77DC752F-573E-41BA-A559-BC63B55E3BB0}" srcOrd="0" destOrd="0" presId="urn:microsoft.com/office/officeart/2005/8/layout/radial3"/>
    <dgm:cxn modelId="{03F51A7D-00EB-47D6-A809-86B8467574D9}" srcId="{0EDA6601-3F84-4A39-B30B-2A8FC353DCA5}" destId="{9A4BC39B-09B5-4A82-9C08-5C1A7A862A0A}" srcOrd="1" destOrd="0" parTransId="{2463FB2D-6817-4DA3-B119-3F1D23F21F79}" sibTransId="{585247D3-5FD7-42A2-9004-D12E02584681}"/>
    <dgm:cxn modelId="{B44B6E9C-5AFC-4417-ABBC-B5ECFDB52553}" type="presOf" srcId="{8609B4D0-93D0-42DA-81E7-0D00F4D77175}" destId="{E3592246-317D-4CE2-8248-1D9084E75DC0}" srcOrd="0" destOrd="0" presId="urn:microsoft.com/office/officeart/2005/8/layout/radial3"/>
    <dgm:cxn modelId="{D3C32988-0920-446A-94A9-78235E821B7C}" type="presOf" srcId="{8D0400F2-FD53-4C77-9C11-9B2E46631E17}" destId="{8289ACEB-382E-4541-AB8A-BD424AD5199B}" srcOrd="0" destOrd="0" presId="urn:microsoft.com/office/officeart/2005/8/layout/radial3"/>
    <dgm:cxn modelId="{8E079A8D-6475-4712-95F6-0E2C6B331F52}" type="presOf" srcId="{73792D6C-85DB-4F7D-AB1B-4989316FFA7E}" destId="{EEDE4647-875D-4E08-AF3F-0E9CB207F3E0}" srcOrd="0" destOrd="0" presId="urn:microsoft.com/office/officeart/2005/8/layout/radial3"/>
    <dgm:cxn modelId="{06EC890A-B011-4BA8-9748-3D1DB65A9156}" srcId="{8D0400F2-FD53-4C77-9C11-9B2E46631E17}" destId="{0EDA6601-3F84-4A39-B30B-2A8FC353DCA5}" srcOrd="0" destOrd="0" parTransId="{2103A5FC-A04C-4A48-BA10-9620FE7D9023}" sibTransId="{DABD9D81-8398-43D1-922E-CF077D759BF6}"/>
    <dgm:cxn modelId="{D46D8F53-E89D-4F06-B74C-61112E774907}" srcId="{0EDA6601-3F84-4A39-B30B-2A8FC353DCA5}" destId="{67F91559-E741-445A-B50A-BCB06176054D}" srcOrd="0" destOrd="0" parTransId="{0D04F221-61D6-47C0-8E4C-8F6DFC8FA322}" sibTransId="{7E4C84CF-5B20-425A-90C0-B85CC3541677}"/>
    <dgm:cxn modelId="{4EB25261-142E-406F-A1E6-6E132E990870}" srcId="{0EDA6601-3F84-4A39-B30B-2A8FC353DCA5}" destId="{8609B4D0-93D0-42DA-81E7-0D00F4D77175}" srcOrd="2" destOrd="0" parTransId="{0D494C1E-AE52-4741-ACF1-C5F705FB15F1}" sibTransId="{AD760E6D-1285-4B82-B3A1-FFC8908970F5}"/>
    <dgm:cxn modelId="{1F156DC5-70F2-4AFA-B27D-E5691B3E4908}" type="presOf" srcId="{9A4BC39B-09B5-4A82-9C08-5C1A7A862A0A}" destId="{D2685E0B-87E8-464B-9F44-84CAD87E85B2}" srcOrd="0" destOrd="0" presId="urn:microsoft.com/office/officeart/2005/8/layout/radial3"/>
    <dgm:cxn modelId="{8DE73525-A376-42E8-A8BB-9CC9C00EFB51}" type="presOf" srcId="{0EDA6601-3F84-4A39-B30B-2A8FC353DCA5}" destId="{2AB3D608-554E-4760-9A7E-8F71E4D29EFA}" srcOrd="0" destOrd="0" presId="urn:microsoft.com/office/officeart/2005/8/layout/radial3"/>
    <dgm:cxn modelId="{121E12FF-4BA2-44EC-BC78-DEF28D8C5809}" srcId="{0EDA6601-3F84-4A39-B30B-2A8FC353DCA5}" destId="{73792D6C-85DB-4F7D-AB1B-4989316FFA7E}" srcOrd="3" destOrd="0" parTransId="{A7F6554E-90B5-406F-9474-8FAF646590ED}" sibTransId="{4C1391D4-A62D-4682-BCE9-2E87AB0BCCAB}"/>
    <dgm:cxn modelId="{69197EBA-86CC-4192-B9A7-0A986027B32A}" type="presParOf" srcId="{8289ACEB-382E-4541-AB8A-BD424AD5199B}" destId="{54E16A9D-EE4A-466C-9E66-595E3E992A4B}" srcOrd="0" destOrd="0" presId="urn:microsoft.com/office/officeart/2005/8/layout/radial3"/>
    <dgm:cxn modelId="{112FB3B4-2ABC-4B5B-97E5-284887AFD12F}" type="presParOf" srcId="{54E16A9D-EE4A-466C-9E66-595E3E992A4B}" destId="{2AB3D608-554E-4760-9A7E-8F71E4D29EFA}" srcOrd="0" destOrd="0" presId="urn:microsoft.com/office/officeart/2005/8/layout/radial3"/>
    <dgm:cxn modelId="{FFD68862-E9B2-4E64-8B3A-0E0D6D3DA5A0}" type="presParOf" srcId="{54E16A9D-EE4A-466C-9E66-595E3E992A4B}" destId="{77DC752F-573E-41BA-A559-BC63B55E3BB0}" srcOrd="1" destOrd="0" presId="urn:microsoft.com/office/officeart/2005/8/layout/radial3"/>
    <dgm:cxn modelId="{995CC88E-0D72-49B5-AF4A-FEB0EDB64A72}" type="presParOf" srcId="{54E16A9D-EE4A-466C-9E66-595E3E992A4B}" destId="{D2685E0B-87E8-464B-9F44-84CAD87E85B2}" srcOrd="2" destOrd="0" presId="urn:microsoft.com/office/officeart/2005/8/layout/radial3"/>
    <dgm:cxn modelId="{FB7BE693-97F1-4B76-86BB-D4BFB5F057EA}" type="presParOf" srcId="{54E16A9D-EE4A-466C-9E66-595E3E992A4B}" destId="{E3592246-317D-4CE2-8248-1D9084E75DC0}" srcOrd="3" destOrd="0" presId="urn:microsoft.com/office/officeart/2005/8/layout/radial3"/>
    <dgm:cxn modelId="{ABB49F31-40A3-4F9A-8ACE-BAACDE34B325}" type="presParOf" srcId="{54E16A9D-EE4A-466C-9E66-595E3E992A4B}" destId="{EEDE4647-875D-4E08-AF3F-0E9CB207F3E0}"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836967-6B24-484C-94BB-009FA81B9B0E}"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en-US"/>
        </a:p>
      </dgm:t>
    </dgm:pt>
    <dgm:pt modelId="{2510EA1E-766E-4967-BDE8-83EBA3F5F954}">
      <dgm:prSet phldrT="[Text]" custT="1"/>
      <dgm:spPr/>
      <dgm:t>
        <a:bodyPr/>
        <a:lstStyle/>
        <a:p>
          <a:r>
            <a:rPr lang="en-US" sz="2800" dirty="0" smtClean="0"/>
            <a:t>Outsourcing Disadvantages</a:t>
          </a:r>
          <a:endParaRPr lang="en-US" sz="2800" dirty="0"/>
        </a:p>
      </dgm:t>
    </dgm:pt>
    <dgm:pt modelId="{1615FD58-96B5-4996-9063-240B19B3BAFB}" type="parTrans" cxnId="{50EA6017-2694-4230-88F0-069E24E88343}">
      <dgm:prSet/>
      <dgm:spPr/>
      <dgm:t>
        <a:bodyPr/>
        <a:lstStyle/>
        <a:p>
          <a:endParaRPr lang="en-US" sz="2800"/>
        </a:p>
      </dgm:t>
    </dgm:pt>
    <dgm:pt modelId="{86897188-7C39-4555-BACB-C7E6074F6CE2}" type="sibTrans" cxnId="{50EA6017-2694-4230-88F0-069E24E88343}">
      <dgm:prSet/>
      <dgm:spPr/>
      <dgm:t>
        <a:bodyPr/>
        <a:lstStyle/>
        <a:p>
          <a:endParaRPr lang="en-US" sz="2800"/>
        </a:p>
      </dgm:t>
    </dgm:pt>
    <dgm:pt modelId="{F9E1E030-A30D-46E3-8A37-FC0A5EC3D4D9}">
      <dgm:prSet phldrT="[Text]" custT="1"/>
      <dgm:spPr/>
      <dgm:t>
        <a:bodyPr/>
        <a:lstStyle/>
        <a:p>
          <a:r>
            <a:rPr lang="en-US" sz="2800" dirty="0" smtClean="0"/>
            <a:t>Coordination Breakdowns</a:t>
          </a:r>
          <a:endParaRPr lang="en-US" sz="2800" dirty="0"/>
        </a:p>
      </dgm:t>
    </dgm:pt>
    <dgm:pt modelId="{D14986EB-4157-4001-8397-F462F1DE83FC}" type="parTrans" cxnId="{930ECDB7-D8EA-4CDC-8488-EE2B9D22FFC3}">
      <dgm:prSet/>
      <dgm:spPr/>
      <dgm:t>
        <a:bodyPr/>
        <a:lstStyle/>
        <a:p>
          <a:endParaRPr lang="en-US" sz="2800"/>
        </a:p>
      </dgm:t>
    </dgm:pt>
    <dgm:pt modelId="{5BCFBD8F-ACF0-4E04-ADBE-A7D5FDDBE8B5}" type="sibTrans" cxnId="{930ECDB7-D8EA-4CDC-8488-EE2B9D22FFC3}">
      <dgm:prSet/>
      <dgm:spPr/>
      <dgm:t>
        <a:bodyPr/>
        <a:lstStyle/>
        <a:p>
          <a:endParaRPr lang="en-US" sz="2800"/>
        </a:p>
      </dgm:t>
    </dgm:pt>
    <dgm:pt modelId="{D4434A89-97BA-4B22-A1E7-924604E9876B}">
      <dgm:prSet phldrT="[Text]" custT="1"/>
      <dgm:spPr/>
      <dgm:t>
        <a:bodyPr/>
        <a:lstStyle/>
        <a:p>
          <a:r>
            <a:rPr lang="en-US" sz="2800" dirty="0" smtClean="0"/>
            <a:t>Loss of Control</a:t>
          </a:r>
          <a:endParaRPr lang="en-US" sz="2800" dirty="0"/>
        </a:p>
      </dgm:t>
    </dgm:pt>
    <dgm:pt modelId="{9FED5ABE-5671-4455-B8EC-C4EC74968732}" type="parTrans" cxnId="{03F77B3E-E468-471D-9E8F-891C5C618FBF}">
      <dgm:prSet/>
      <dgm:spPr/>
      <dgm:t>
        <a:bodyPr/>
        <a:lstStyle/>
        <a:p>
          <a:endParaRPr lang="en-US" sz="2800"/>
        </a:p>
      </dgm:t>
    </dgm:pt>
    <dgm:pt modelId="{36F23B8C-3DB6-4167-A064-9066E79E29CB}" type="sibTrans" cxnId="{03F77B3E-E468-471D-9E8F-891C5C618FBF}">
      <dgm:prSet/>
      <dgm:spPr/>
      <dgm:t>
        <a:bodyPr/>
        <a:lstStyle/>
        <a:p>
          <a:endParaRPr lang="en-US" sz="2800"/>
        </a:p>
      </dgm:t>
    </dgm:pt>
    <dgm:pt modelId="{D71A01DF-5D0B-450C-8378-491F248B4043}">
      <dgm:prSet phldrT="[Text]" custT="1"/>
      <dgm:spPr/>
      <dgm:t>
        <a:bodyPr/>
        <a:lstStyle/>
        <a:p>
          <a:r>
            <a:rPr lang="en-US" sz="2800" dirty="0" smtClean="0"/>
            <a:t>Conflict</a:t>
          </a:r>
          <a:endParaRPr lang="en-US" sz="2800" dirty="0"/>
        </a:p>
      </dgm:t>
    </dgm:pt>
    <dgm:pt modelId="{C419DAA2-CD04-4043-BF71-052E0BB60931}" type="parTrans" cxnId="{894D1A0A-82D3-4D41-B2A5-3EF159F86808}">
      <dgm:prSet/>
      <dgm:spPr/>
      <dgm:t>
        <a:bodyPr/>
        <a:lstStyle/>
        <a:p>
          <a:endParaRPr lang="en-US" sz="2800"/>
        </a:p>
      </dgm:t>
    </dgm:pt>
    <dgm:pt modelId="{DBDA3BFA-1B47-451E-B5E9-E44EAAB9DAF2}" type="sibTrans" cxnId="{894D1A0A-82D3-4D41-B2A5-3EF159F86808}">
      <dgm:prSet/>
      <dgm:spPr/>
      <dgm:t>
        <a:bodyPr/>
        <a:lstStyle/>
        <a:p>
          <a:endParaRPr lang="en-US" sz="2800"/>
        </a:p>
      </dgm:t>
    </dgm:pt>
    <dgm:pt modelId="{6E8EBA07-E2C5-45ED-9A3C-58144F83D8A1}">
      <dgm:prSet phldrT="[Text]" custT="1"/>
      <dgm:spPr/>
      <dgm:t>
        <a:bodyPr/>
        <a:lstStyle/>
        <a:p>
          <a:r>
            <a:rPr lang="en-US" sz="2800" dirty="0" smtClean="0"/>
            <a:t>Security Issues</a:t>
          </a:r>
          <a:endParaRPr lang="en-US" sz="2800" dirty="0"/>
        </a:p>
      </dgm:t>
    </dgm:pt>
    <dgm:pt modelId="{9AFA15AE-C880-4AA0-B0B4-F8C39EA64E7E}" type="parTrans" cxnId="{A927123E-10D2-4D30-9C15-9EB193CCE455}">
      <dgm:prSet/>
      <dgm:spPr/>
      <dgm:t>
        <a:bodyPr/>
        <a:lstStyle/>
        <a:p>
          <a:endParaRPr lang="en-US" sz="2800"/>
        </a:p>
      </dgm:t>
    </dgm:pt>
    <dgm:pt modelId="{F4182E8B-965B-49F4-9D1F-474BB5A5202B}" type="sibTrans" cxnId="{A927123E-10D2-4D30-9C15-9EB193CCE455}">
      <dgm:prSet/>
      <dgm:spPr/>
      <dgm:t>
        <a:bodyPr/>
        <a:lstStyle/>
        <a:p>
          <a:endParaRPr lang="en-US" sz="2800"/>
        </a:p>
      </dgm:t>
    </dgm:pt>
    <dgm:pt modelId="{512E5F29-D15D-45BD-AD4A-EE9475DDEA6C}" type="pres">
      <dgm:prSet presAssocID="{60836967-6B24-484C-94BB-009FA81B9B0E}" presName="composite" presStyleCnt="0">
        <dgm:presLayoutVars>
          <dgm:chMax val="1"/>
          <dgm:dir/>
          <dgm:resizeHandles val="exact"/>
        </dgm:presLayoutVars>
      </dgm:prSet>
      <dgm:spPr/>
      <dgm:t>
        <a:bodyPr/>
        <a:lstStyle/>
        <a:p>
          <a:endParaRPr lang="en-US"/>
        </a:p>
      </dgm:t>
    </dgm:pt>
    <dgm:pt modelId="{F5C76583-0466-42D2-9352-0555D431C76B}" type="pres">
      <dgm:prSet presAssocID="{60836967-6B24-484C-94BB-009FA81B9B0E}" presName="radial" presStyleCnt="0">
        <dgm:presLayoutVars>
          <dgm:animLvl val="ctr"/>
        </dgm:presLayoutVars>
      </dgm:prSet>
      <dgm:spPr/>
    </dgm:pt>
    <dgm:pt modelId="{6DC771BC-D340-4D98-AF4A-E66D2303088C}" type="pres">
      <dgm:prSet presAssocID="{2510EA1E-766E-4967-BDE8-83EBA3F5F954}" presName="centerShape" presStyleLbl="vennNode1" presStyleIdx="0" presStyleCnt="5"/>
      <dgm:spPr/>
      <dgm:t>
        <a:bodyPr/>
        <a:lstStyle/>
        <a:p>
          <a:endParaRPr lang="en-US"/>
        </a:p>
      </dgm:t>
    </dgm:pt>
    <dgm:pt modelId="{47136FEA-2755-41A0-8AF1-661869E00A02}" type="pres">
      <dgm:prSet presAssocID="{F9E1E030-A30D-46E3-8A37-FC0A5EC3D4D9}" presName="node" presStyleLbl="vennNode1" presStyleIdx="1" presStyleCnt="5" custScaleX="182769" custScaleY="126167">
        <dgm:presLayoutVars>
          <dgm:bulletEnabled val="1"/>
        </dgm:presLayoutVars>
      </dgm:prSet>
      <dgm:spPr/>
      <dgm:t>
        <a:bodyPr/>
        <a:lstStyle/>
        <a:p>
          <a:endParaRPr lang="en-US"/>
        </a:p>
      </dgm:t>
    </dgm:pt>
    <dgm:pt modelId="{FA1E3895-E825-4948-A8C0-D63B65BE26B1}" type="pres">
      <dgm:prSet presAssocID="{D4434A89-97BA-4B22-A1E7-924604E9876B}" presName="node" presStyleLbl="vennNode1" presStyleIdx="2" presStyleCnt="5" custScaleX="119828" custScaleY="109914">
        <dgm:presLayoutVars>
          <dgm:bulletEnabled val="1"/>
        </dgm:presLayoutVars>
      </dgm:prSet>
      <dgm:spPr/>
      <dgm:t>
        <a:bodyPr/>
        <a:lstStyle/>
        <a:p>
          <a:endParaRPr lang="en-US"/>
        </a:p>
      </dgm:t>
    </dgm:pt>
    <dgm:pt modelId="{3C49031A-2FB6-45E1-AE67-A97A845EACE2}" type="pres">
      <dgm:prSet presAssocID="{D71A01DF-5D0B-450C-8378-491F248B4043}" presName="node" presStyleLbl="vennNode1" presStyleIdx="3" presStyleCnt="5" custScaleX="113638" custScaleY="96383">
        <dgm:presLayoutVars>
          <dgm:bulletEnabled val="1"/>
        </dgm:presLayoutVars>
      </dgm:prSet>
      <dgm:spPr/>
      <dgm:t>
        <a:bodyPr/>
        <a:lstStyle/>
        <a:p>
          <a:endParaRPr lang="en-US"/>
        </a:p>
      </dgm:t>
    </dgm:pt>
    <dgm:pt modelId="{E189A716-A1D3-4D39-B56D-BBB8024A1EEB}" type="pres">
      <dgm:prSet presAssocID="{6E8EBA07-E2C5-45ED-9A3C-58144F83D8A1}" presName="node" presStyleLbl="vennNode1" presStyleIdx="4" presStyleCnt="5" custScaleX="119793" custScaleY="98227">
        <dgm:presLayoutVars>
          <dgm:bulletEnabled val="1"/>
        </dgm:presLayoutVars>
      </dgm:prSet>
      <dgm:spPr/>
      <dgm:t>
        <a:bodyPr/>
        <a:lstStyle/>
        <a:p>
          <a:endParaRPr lang="en-US"/>
        </a:p>
      </dgm:t>
    </dgm:pt>
  </dgm:ptLst>
  <dgm:cxnLst>
    <dgm:cxn modelId="{A08F54EB-51D0-4826-AAA3-8C423B9EF461}" type="presOf" srcId="{2510EA1E-766E-4967-BDE8-83EBA3F5F954}" destId="{6DC771BC-D340-4D98-AF4A-E66D2303088C}" srcOrd="0" destOrd="0" presId="urn:microsoft.com/office/officeart/2005/8/layout/radial3"/>
    <dgm:cxn modelId="{5BE0A1CB-7131-4ACF-88E2-C9595173A021}" type="presOf" srcId="{6E8EBA07-E2C5-45ED-9A3C-58144F83D8A1}" destId="{E189A716-A1D3-4D39-B56D-BBB8024A1EEB}" srcOrd="0" destOrd="0" presId="urn:microsoft.com/office/officeart/2005/8/layout/radial3"/>
    <dgm:cxn modelId="{03F77B3E-E468-471D-9E8F-891C5C618FBF}" srcId="{2510EA1E-766E-4967-BDE8-83EBA3F5F954}" destId="{D4434A89-97BA-4B22-A1E7-924604E9876B}" srcOrd="1" destOrd="0" parTransId="{9FED5ABE-5671-4455-B8EC-C4EC74968732}" sibTransId="{36F23B8C-3DB6-4167-A064-9066E79E29CB}"/>
    <dgm:cxn modelId="{08AC3F72-78B0-4080-AAEB-35DAC98984B7}" type="presOf" srcId="{D71A01DF-5D0B-450C-8378-491F248B4043}" destId="{3C49031A-2FB6-45E1-AE67-A97A845EACE2}" srcOrd="0" destOrd="0" presId="urn:microsoft.com/office/officeart/2005/8/layout/radial3"/>
    <dgm:cxn modelId="{EA636DCB-7D74-4047-A438-50733D6467FE}" type="presOf" srcId="{D4434A89-97BA-4B22-A1E7-924604E9876B}" destId="{FA1E3895-E825-4948-A8C0-D63B65BE26B1}" srcOrd="0" destOrd="0" presId="urn:microsoft.com/office/officeart/2005/8/layout/radial3"/>
    <dgm:cxn modelId="{3D352FAC-6F3A-454C-A07E-932CA52057DF}" type="presOf" srcId="{F9E1E030-A30D-46E3-8A37-FC0A5EC3D4D9}" destId="{47136FEA-2755-41A0-8AF1-661869E00A02}" srcOrd="0" destOrd="0" presId="urn:microsoft.com/office/officeart/2005/8/layout/radial3"/>
    <dgm:cxn modelId="{336C4308-4286-4B08-A787-31DA6EF2A52F}" type="presOf" srcId="{60836967-6B24-484C-94BB-009FA81B9B0E}" destId="{512E5F29-D15D-45BD-AD4A-EE9475DDEA6C}" srcOrd="0" destOrd="0" presId="urn:microsoft.com/office/officeart/2005/8/layout/radial3"/>
    <dgm:cxn modelId="{930ECDB7-D8EA-4CDC-8488-EE2B9D22FFC3}" srcId="{2510EA1E-766E-4967-BDE8-83EBA3F5F954}" destId="{F9E1E030-A30D-46E3-8A37-FC0A5EC3D4D9}" srcOrd="0" destOrd="0" parTransId="{D14986EB-4157-4001-8397-F462F1DE83FC}" sibTransId="{5BCFBD8F-ACF0-4E04-ADBE-A7D5FDDBE8B5}"/>
    <dgm:cxn modelId="{894D1A0A-82D3-4D41-B2A5-3EF159F86808}" srcId="{2510EA1E-766E-4967-BDE8-83EBA3F5F954}" destId="{D71A01DF-5D0B-450C-8378-491F248B4043}" srcOrd="2" destOrd="0" parTransId="{C419DAA2-CD04-4043-BF71-052E0BB60931}" sibTransId="{DBDA3BFA-1B47-451E-B5E9-E44EAAB9DAF2}"/>
    <dgm:cxn modelId="{A927123E-10D2-4D30-9C15-9EB193CCE455}" srcId="{2510EA1E-766E-4967-BDE8-83EBA3F5F954}" destId="{6E8EBA07-E2C5-45ED-9A3C-58144F83D8A1}" srcOrd="3" destOrd="0" parTransId="{9AFA15AE-C880-4AA0-B0B4-F8C39EA64E7E}" sibTransId="{F4182E8B-965B-49F4-9D1F-474BB5A5202B}"/>
    <dgm:cxn modelId="{50EA6017-2694-4230-88F0-069E24E88343}" srcId="{60836967-6B24-484C-94BB-009FA81B9B0E}" destId="{2510EA1E-766E-4967-BDE8-83EBA3F5F954}" srcOrd="0" destOrd="0" parTransId="{1615FD58-96B5-4996-9063-240B19B3BAFB}" sibTransId="{86897188-7C39-4555-BACB-C7E6074F6CE2}"/>
    <dgm:cxn modelId="{33B65AE3-5B12-4D10-9D2F-3BE0A035F08F}" type="presParOf" srcId="{512E5F29-D15D-45BD-AD4A-EE9475DDEA6C}" destId="{F5C76583-0466-42D2-9352-0555D431C76B}" srcOrd="0" destOrd="0" presId="urn:microsoft.com/office/officeart/2005/8/layout/radial3"/>
    <dgm:cxn modelId="{A3CA875B-CDFE-4D63-9DEE-B8920F6675E9}" type="presParOf" srcId="{F5C76583-0466-42D2-9352-0555D431C76B}" destId="{6DC771BC-D340-4D98-AF4A-E66D2303088C}" srcOrd="0" destOrd="0" presId="urn:microsoft.com/office/officeart/2005/8/layout/radial3"/>
    <dgm:cxn modelId="{23C2B7A2-A48B-4EBA-B265-7A9D82F48171}" type="presParOf" srcId="{F5C76583-0466-42D2-9352-0555D431C76B}" destId="{47136FEA-2755-41A0-8AF1-661869E00A02}" srcOrd="1" destOrd="0" presId="urn:microsoft.com/office/officeart/2005/8/layout/radial3"/>
    <dgm:cxn modelId="{B741898F-927A-4F99-92FB-7BD5BDFEE4B8}" type="presParOf" srcId="{F5C76583-0466-42D2-9352-0555D431C76B}" destId="{FA1E3895-E825-4948-A8C0-D63B65BE26B1}" srcOrd="2" destOrd="0" presId="urn:microsoft.com/office/officeart/2005/8/layout/radial3"/>
    <dgm:cxn modelId="{3FB095E8-9F17-412C-B532-E355BB10BAD1}" type="presParOf" srcId="{F5C76583-0466-42D2-9352-0555D431C76B}" destId="{3C49031A-2FB6-45E1-AE67-A97A845EACE2}" srcOrd="3" destOrd="0" presId="urn:microsoft.com/office/officeart/2005/8/layout/radial3"/>
    <dgm:cxn modelId="{F2DF93D8-EF4F-4B58-812F-DAD4BCFB3C83}" type="presParOf" srcId="{F5C76583-0466-42D2-9352-0555D431C76B}" destId="{E189A716-A1D3-4D39-B56D-BBB8024A1EEB}"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FEE136-DCC5-47A7-AFDD-EDCFF1BC3E9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9BEB0FEF-473F-4E65-9F5A-35C260368EFA}">
      <dgm:prSet phldrT="[Text]"/>
      <dgm:spPr/>
      <dgm:t>
        <a:bodyPr/>
        <a:lstStyle/>
        <a:p>
          <a:r>
            <a:rPr lang="en-US" b="1" dirty="0" smtClean="0">
              <a:solidFill>
                <a:schemeClr val="bg1"/>
              </a:solidFill>
            </a:rPr>
            <a:t>Availability</a:t>
          </a:r>
          <a:endParaRPr lang="en-US" b="1" dirty="0">
            <a:solidFill>
              <a:schemeClr val="bg1"/>
            </a:solidFill>
          </a:endParaRPr>
        </a:p>
      </dgm:t>
    </dgm:pt>
    <dgm:pt modelId="{5F930D06-B3A7-4FE7-A04A-2D2D041FB677}" type="parTrans" cxnId="{1B48B7AB-C322-453F-A937-405B1B670CE1}">
      <dgm:prSet/>
      <dgm:spPr/>
      <dgm:t>
        <a:bodyPr/>
        <a:lstStyle/>
        <a:p>
          <a:endParaRPr lang="en-US" b="1">
            <a:solidFill>
              <a:schemeClr val="bg1"/>
            </a:solidFill>
          </a:endParaRPr>
        </a:p>
      </dgm:t>
    </dgm:pt>
    <dgm:pt modelId="{50860509-6CFE-43B1-8381-8ACCE2AA3946}" type="sibTrans" cxnId="{1B48B7AB-C322-453F-A937-405B1B670CE1}">
      <dgm:prSet/>
      <dgm:spPr/>
      <dgm:t>
        <a:bodyPr/>
        <a:lstStyle/>
        <a:p>
          <a:endParaRPr lang="en-US" b="1">
            <a:solidFill>
              <a:schemeClr val="bg1"/>
            </a:solidFill>
          </a:endParaRPr>
        </a:p>
      </dgm:t>
    </dgm:pt>
    <dgm:pt modelId="{E194D600-EE4D-4E28-8AE8-660EEC34C6E7}">
      <dgm:prSet phldrT="[Text]"/>
      <dgm:spPr/>
      <dgm:t>
        <a:bodyPr/>
        <a:lstStyle/>
        <a:p>
          <a:r>
            <a:rPr lang="en-US" b="1" dirty="0" smtClean="0">
              <a:solidFill>
                <a:schemeClr val="bg1"/>
              </a:solidFill>
            </a:rPr>
            <a:t>Cost</a:t>
          </a:r>
          <a:endParaRPr lang="en-US" b="1" dirty="0">
            <a:solidFill>
              <a:schemeClr val="bg1"/>
            </a:solidFill>
          </a:endParaRPr>
        </a:p>
      </dgm:t>
    </dgm:pt>
    <dgm:pt modelId="{6D473AC8-67F0-493B-9C80-AB85EA0A92AD}" type="parTrans" cxnId="{E3BDD407-C84E-4C36-9AEB-942F45E4544B}">
      <dgm:prSet/>
      <dgm:spPr/>
      <dgm:t>
        <a:bodyPr/>
        <a:lstStyle/>
        <a:p>
          <a:endParaRPr lang="en-US" b="1">
            <a:solidFill>
              <a:schemeClr val="bg1"/>
            </a:solidFill>
          </a:endParaRPr>
        </a:p>
      </dgm:t>
    </dgm:pt>
    <dgm:pt modelId="{DBC8C8D1-C423-4199-ACEA-D6E95EF3990B}" type="sibTrans" cxnId="{E3BDD407-C84E-4C36-9AEB-942F45E4544B}">
      <dgm:prSet/>
      <dgm:spPr/>
      <dgm:t>
        <a:bodyPr/>
        <a:lstStyle/>
        <a:p>
          <a:endParaRPr lang="en-US" b="1">
            <a:solidFill>
              <a:schemeClr val="bg1"/>
            </a:solidFill>
          </a:endParaRPr>
        </a:p>
      </dgm:t>
    </dgm:pt>
    <dgm:pt modelId="{6B7DFF86-9BB8-40FB-BC4D-221DA9F92946}">
      <dgm:prSet phldrT="[Text]"/>
      <dgm:spPr/>
      <dgm:t>
        <a:bodyPr/>
        <a:lstStyle/>
        <a:p>
          <a:r>
            <a:rPr lang="en-US" b="1" dirty="0" smtClean="0">
              <a:solidFill>
                <a:schemeClr val="bg1"/>
              </a:solidFill>
            </a:rPr>
            <a:t>Experience</a:t>
          </a:r>
          <a:endParaRPr lang="en-US" b="1" dirty="0">
            <a:solidFill>
              <a:schemeClr val="bg1"/>
            </a:solidFill>
          </a:endParaRPr>
        </a:p>
      </dgm:t>
    </dgm:pt>
    <dgm:pt modelId="{B18059EF-C94C-494A-A9C2-9E991C82B220}" type="parTrans" cxnId="{411A2001-0D63-4300-8839-E89E72E7707D}">
      <dgm:prSet/>
      <dgm:spPr/>
      <dgm:t>
        <a:bodyPr/>
        <a:lstStyle/>
        <a:p>
          <a:endParaRPr lang="en-US" b="1">
            <a:solidFill>
              <a:schemeClr val="bg1"/>
            </a:solidFill>
          </a:endParaRPr>
        </a:p>
      </dgm:t>
    </dgm:pt>
    <dgm:pt modelId="{F3FF4442-3F56-4C24-BD16-8D21AC3957F8}" type="sibTrans" cxnId="{411A2001-0D63-4300-8839-E89E72E7707D}">
      <dgm:prSet/>
      <dgm:spPr/>
      <dgm:t>
        <a:bodyPr/>
        <a:lstStyle/>
        <a:p>
          <a:endParaRPr lang="en-US" b="1">
            <a:solidFill>
              <a:schemeClr val="bg1"/>
            </a:solidFill>
          </a:endParaRPr>
        </a:p>
      </dgm:t>
    </dgm:pt>
    <dgm:pt modelId="{5447F6E2-9936-40BF-88E6-44EEEDD6FE7B}">
      <dgm:prSet phldrT="[Text]"/>
      <dgm:spPr/>
      <dgm:t>
        <a:bodyPr/>
        <a:lstStyle/>
        <a:p>
          <a:r>
            <a:rPr lang="en-US" b="1" dirty="0" smtClean="0">
              <a:solidFill>
                <a:schemeClr val="bg1"/>
              </a:solidFill>
            </a:rPr>
            <a:t>Ability</a:t>
          </a:r>
          <a:endParaRPr lang="en-US" b="1" dirty="0">
            <a:solidFill>
              <a:schemeClr val="bg1"/>
            </a:solidFill>
          </a:endParaRPr>
        </a:p>
      </dgm:t>
    </dgm:pt>
    <dgm:pt modelId="{8416FA90-E46C-4B92-98E6-750336A31473}" type="parTrans" cxnId="{DCA78C71-02EE-42E2-966D-AAF70C32A8F8}">
      <dgm:prSet/>
      <dgm:spPr/>
      <dgm:t>
        <a:bodyPr/>
        <a:lstStyle/>
        <a:p>
          <a:endParaRPr lang="en-US" b="1">
            <a:solidFill>
              <a:schemeClr val="bg1"/>
            </a:solidFill>
          </a:endParaRPr>
        </a:p>
      </dgm:t>
    </dgm:pt>
    <dgm:pt modelId="{0369CBBC-FEFB-4007-96F4-870B90977C92}" type="sibTrans" cxnId="{DCA78C71-02EE-42E2-966D-AAF70C32A8F8}">
      <dgm:prSet/>
      <dgm:spPr/>
      <dgm:t>
        <a:bodyPr/>
        <a:lstStyle/>
        <a:p>
          <a:endParaRPr lang="en-US" b="1">
            <a:solidFill>
              <a:schemeClr val="bg1"/>
            </a:solidFill>
          </a:endParaRPr>
        </a:p>
      </dgm:t>
    </dgm:pt>
    <dgm:pt modelId="{51AC11C5-AD37-4B4A-96AA-675CE103DEC9}">
      <dgm:prSet phldrT="[Text]"/>
      <dgm:spPr/>
      <dgm:t>
        <a:bodyPr/>
        <a:lstStyle/>
        <a:p>
          <a:r>
            <a:rPr lang="en-US" b="1" dirty="0" smtClean="0">
              <a:solidFill>
                <a:schemeClr val="bg1"/>
              </a:solidFill>
            </a:rPr>
            <a:t>Knowledge</a:t>
          </a:r>
          <a:endParaRPr lang="en-US" b="1" dirty="0">
            <a:solidFill>
              <a:schemeClr val="bg1"/>
            </a:solidFill>
          </a:endParaRPr>
        </a:p>
      </dgm:t>
    </dgm:pt>
    <dgm:pt modelId="{B0EFE97A-81D7-47CC-9182-B5115310F203}" type="parTrans" cxnId="{4E0E1423-C060-4B5C-B8F6-D39FA69E0A9F}">
      <dgm:prSet/>
      <dgm:spPr/>
      <dgm:t>
        <a:bodyPr/>
        <a:lstStyle/>
        <a:p>
          <a:endParaRPr lang="en-US" b="1">
            <a:solidFill>
              <a:schemeClr val="bg1"/>
            </a:solidFill>
          </a:endParaRPr>
        </a:p>
      </dgm:t>
    </dgm:pt>
    <dgm:pt modelId="{EEDDCA82-C683-4A8D-B2F6-D19F798D77D3}" type="sibTrans" cxnId="{4E0E1423-C060-4B5C-B8F6-D39FA69E0A9F}">
      <dgm:prSet/>
      <dgm:spPr/>
      <dgm:t>
        <a:bodyPr/>
        <a:lstStyle/>
        <a:p>
          <a:endParaRPr lang="en-US" b="1">
            <a:solidFill>
              <a:schemeClr val="bg1"/>
            </a:solidFill>
          </a:endParaRPr>
        </a:p>
      </dgm:t>
    </dgm:pt>
    <dgm:pt modelId="{96634607-6456-4C71-85BF-299EAFE8E677}">
      <dgm:prSet phldrT="[Text]"/>
      <dgm:spPr/>
      <dgm:t>
        <a:bodyPr/>
        <a:lstStyle/>
        <a:p>
          <a:r>
            <a:rPr lang="en-US" b="1" dirty="0" smtClean="0">
              <a:solidFill>
                <a:schemeClr val="bg1"/>
              </a:solidFill>
            </a:rPr>
            <a:t>Skills</a:t>
          </a:r>
          <a:endParaRPr lang="en-US" b="1" dirty="0">
            <a:solidFill>
              <a:schemeClr val="bg1"/>
            </a:solidFill>
          </a:endParaRPr>
        </a:p>
      </dgm:t>
    </dgm:pt>
    <dgm:pt modelId="{3DBC8D0F-57D9-445F-A055-CE278B1CEBC5}" type="parTrans" cxnId="{F0282467-EBDD-40C6-BD6F-87D53B8A795E}">
      <dgm:prSet/>
      <dgm:spPr/>
      <dgm:t>
        <a:bodyPr/>
        <a:lstStyle/>
        <a:p>
          <a:endParaRPr lang="en-US" b="1">
            <a:solidFill>
              <a:schemeClr val="bg1"/>
            </a:solidFill>
          </a:endParaRPr>
        </a:p>
      </dgm:t>
    </dgm:pt>
    <dgm:pt modelId="{B576A645-5B41-4A72-AF0E-97D057EAB41F}" type="sibTrans" cxnId="{F0282467-EBDD-40C6-BD6F-87D53B8A795E}">
      <dgm:prSet/>
      <dgm:spPr/>
      <dgm:t>
        <a:bodyPr/>
        <a:lstStyle/>
        <a:p>
          <a:endParaRPr lang="en-US" b="1">
            <a:solidFill>
              <a:schemeClr val="bg1"/>
            </a:solidFill>
          </a:endParaRPr>
        </a:p>
      </dgm:t>
    </dgm:pt>
    <dgm:pt modelId="{2E35FE6D-AACA-4987-9F01-AF01CB2DD622}">
      <dgm:prSet phldrT="[Text]"/>
      <dgm:spPr/>
      <dgm:t>
        <a:bodyPr/>
        <a:lstStyle/>
        <a:p>
          <a:r>
            <a:rPr lang="en-US" b="1" dirty="0" smtClean="0">
              <a:solidFill>
                <a:schemeClr val="bg1"/>
              </a:solidFill>
            </a:rPr>
            <a:t>Attitude</a:t>
          </a:r>
          <a:endParaRPr lang="en-US" b="1" dirty="0">
            <a:solidFill>
              <a:schemeClr val="bg1"/>
            </a:solidFill>
          </a:endParaRPr>
        </a:p>
      </dgm:t>
    </dgm:pt>
    <dgm:pt modelId="{6514C30F-6738-42E4-A912-D156AC633DEF}" type="parTrans" cxnId="{1C9E54F9-F74F-4F0A-86ED-04C739708BD6}">
      <dgm:prSet/>
      <dgm:spPr/>
      <dgm:t>
        <a:bodyPr/>
        <a:lstStyle/>
        <a:p>
          <a:endParaRPr lang="en-US" b="1">
            <a:solidFill>
              <a:schemeClr val="bg1"/>
            </a:solidFill>
          </a:endParaRPr>
        </a:p>
      </dgm:t>
    </dgm:pt>
    <dgm:pt modelId="{BD5E63C3-6F57-45D5-8FFC-14C0460DC0FE}" type="sibTrans" cxnId="{1C9E54F9-F74F-4F0A-86ED-04C739708BD6}">
      <dgm:prSet/>
      <dgm:spPr/>
      <dgm:t>
        <a:bodyPr/>
        <a:lstStyle/>
        <a:p>
          <a:endParaRPr lang="en-US" b="1">
            <a:solidFill>
              <a:schemeClr val="bg1"/>
            </a:solidFill>
          </a:endParaRPr>
        </a:p>
      </dgm:t>
    </dgm:pt>
    <dgm:pt modelId="{30D80EC8-6163-45C5-9095-8AE072749429}">
      <dgm:prSet phldrT="[Text]"/>
      <dgm:spPr/>
      <dgm:t>
        <a:bodyPr/>
        <a:lstStyle/>
        <a:p>
          <a:r>
            <a:rPr lang="en-US" b="1" dirty="0" smtClean="0">
              <a:solidFill>
                <a:schemeClr val="bg1"/>
              </a:solidFill>
            </a:rPr>
            <a:t>International Factors</a:t>
          </a:r>
          <a:endParaRPr lang="en-US" b="1" dirty="0">
            <a:solidFill>
              <a:schemeClr val="bg1"/>
            </a:solidFill>
          </a:endParaRPr>
        </a:p>
      </dgm:t>
    </dgm:pt>
    <dgm:pt modelId="{A925F62B-2FD2-4DFD-A4BF-592214CF2BCE}" type="parTrans" cxnId="{25F45C3C-9A62-4C9A-B89D-B0EEC2E3C615}">
      <dgm:prSet/>
      <dgm:spPr/>
      <dgm:t>
        <a:bodyPr/>
        <a:lstStyle/>
        <a:p>
          <a:endParaRPr lang="en-US"/>
        </a:p>
      </dgm:t>
    </dgm:pt>
    <dgm:pt modelId="{47B52E82-748F-4068-A8A6-DC7D397DFB2D}" type="sibTrans" cxnId="{25F45C3C-9A62-4C9A-B89D-B0EEC2E3C615}">
      <dgm:prSet/>
      <dgm:spPr/>
      <dgm:t>
        <a:bodyPr/>
        <a:lstStyle/>
        <a:p>
          <a:endParaRPr lang="en-US"/>
        </a:p>
      </dgm:t>
    </dgm:pt>
    <dgm:pt modelId="{899BC3C5-DCB8-4911-BF87-5976848FC28B}" type="pres">
      <dgm:prSet presAssocID="{77FEE136-DCC5-47A7-AFDD-EDCFF1BC3E90}" presName="diagram" presStyleCnt="0">
        <dgm:presLayoutVars>
          <dgm:dir/>
          <dgm:resizeHandles val="exact"/>
        </dgm:presLayoutVars>
      </dgm:prSet>
      <dgm:spPr/>
      <dgm:t>
        <a:bodyPr/>
        <a:lstStyle/>
        <a:p>
          <a:endParaRPr lang="en-US"/>
        </a:p>
      </dgm:t>
    </dgm:pt>
    <dgm:pt modelId="{22CFEBCA-6B20-4B70-BC1D-6CEB2FD56349}" type="pres">
      <dgm:prSet presAssocID="{9BEB0FEF-473F-4E65-9F5A-35C260368EFA}" presName="node" presStyleLbl="node1" presStyleIdx="0" presStyleCnt="8">
        <dgm:presLayoutVars>
          <dgm:bulletEnabled val="1"/>
        </dgm:presLayoutVars>
      </dgm:prSet>
      <dgm:spPr/>
      <dgm:t>
        <a:bodyPr/>
        <a:lstStyle/>
        <a:p>
          <a:endParaRPr lang="en-US"/>
        </a:p>
      </dgm:t>
    </dgm:pt>
    <dgm:pt modelId="{4E707869-FDD9-404C-83E7-F3D348EEE868}" type="pres">
      <dgm:prSet presAssocID="{50860509-6CFE-43B1-8381-8ACCE2AA3946}" presName="sibTrans" presStyleCnt="0"/>
      <dgm:spPr/>
    </dgm:pt>
    <dgm:pt modelId="{4878D0F9-E8FB-45FC-83E8-AD093E289A70}" type="pres">
      <dgm:prSet presAssocID="{E194D600-EE4D-4E28-8AE8-660EEC34C6E7}" presName="node" presStyleLbl="node1" presStyleIdx="1" presStyleCnt="8">
        <dgm:presLayoutVars>
          <dgm:bulletEnabled val="1"/>
        </dgm:presLayoutVars>
      </dgm:prSet>
      <dgm:spPr/>
      <dgm:t>
        <a:bodyPr/>
        <a:lstStyle/>
        <a:p>
          <a:endParaRPr lang="en-US"/>
        </a:p>
      </dgm:t>
    </dgm:pt>
    <dgm:pt modelId="{7C79FD67-1D9C-4A2F-AD2B-B66114774475}" type="pres">
      <dgm:prSet presAssocID="{DBC8C8D1-C423-4199-ACEA-D6E95EF3990B}" presName="sibTrans" presStyleCnt="0"/>
      <dgm:spPr/>
    </dgm:pt>
    <dgm:pt modelId="{DE819A7D-140B-47F1-A2B0-EBFF96EC1D82}" type="pres">
      <dgm:prSet presAssocID="{6B7DFF86-9BB8-40FB-BC4D-221DA9F92946}" presName="node" presStyleLbl="node1" presStyleIdx="2" presStyleCnt="8">
        <dgm:presLayoutVars>
          <dgm:bulletEnabled val="1"/>
        </dgm:presLayoutVars>
      </dgm:prSet>
      <dgm:spPr/>
      <dgm:t>
        <a:bodyPr/>
        <a:lstStyle/>
        <a:p>
          <a:endParaRPr lang="en-US"/>
        </a:p>
      </dgm:t>
    </dgm:pt>
    <dgm:pt modelId="{5159F6D1-CDFC-43B8-85E3-E686CFB281C0}" type="pres">
      <dgm:prSet presAssocID="{F3FF4442-3F56-4C24-BD16-8D21AC3957F8}" presName="sibTrans" presStyleCnt="0"/>
      <dgm:spPr/>
    </dgm:pt>
    <dgm:pt modelId="{BA66B863-A43C-4F5C-8D20-DE15FAB560D1}" type="pres">
      <dgm:prSet presAssocID="{5447F6E2-9936-40BF-88E6-44EEEDD6FE7B}" presName="node" presStyleLbl="node1" presStyleIdx="3" presStyleCnt="8">
        <dgm:presLayoutVars>
          <dgm:bulletEnabled val="1"/>
        </dgm:presLayoutVars>
      </dgm:prSet>
      <dgm:spPr/>
      <dgm:t>
        <a:bodyPr/>
        <a:lstStyle/>
        <a:p>
          <a:endParaRPr lang="en-US"/>
        </a:p>
      </dgm:t>
    </dgm:pt>
    <dgm:pt modelId="{0CB78938-BFCA-4C60-B2EC-C63717BB3144}" type="pres">
      <dgm:prSet presAssocID="{0369CBBC-FEFB-4007-96F4-870B90977C92}" presName="sibTrans" presStyleCnt="0"/>
      <dgm:spPr/>
    </dgm:pt>
    <dgm:pt modelId="{DB669DCA-FA21-4387-B130-46EBB05E154E}" type="pres">
      <dgm:prSet presAssocID="{51AC11C5-AD37-4B4A-96AA-675CE103DEC9}" presName="node" presStyleLbl="node1" presStyleIdx="4" presStyleCnt="8">
        <dgm:presLayoutVars>
          <dgm:bulletEnabled val="1"/>
        </dgm:presLayoutVars>
      </dgm:prSet>
      <dgm:spPr/>
      <dgm:t>
        <a:bodyPr/>
        <a:lstStyle/>
        <a:p>
          <a:endParaRPr lang="en-US"/>
        </a:p>
      </dgm:t>
    </dgm:pt>
    <dgm:pt modelId="{5F53D291-DE6E-4E01-A63A-5B44593ACDBE}" type="pres">
      <dgm:prSet presAssocID="{EEDDCA82-C683-4A8D-B2F6-D19F798D77D3}" presName="sibTrans" presStyleCnt="0"/>
      <dgm:spPr/>
    </dgm:pt>
    <dgm:pt modelId="{82CE5BAA-9F5E-4C09-867D-F839A86A4D90}" type="pres">
      <dgm:prSet presAssocID="{96634607-6456-4C71-85BF-299EAFE8E677}" presName="node" presStyleLbl="node1" presStyleIdx="5" presStyleCnt="8">
        <dgm:presLayoutVars>
          <dgm:bulletEnabled val="1"/>
        </dgm:presLayoutVars>
      </dgm:prSet>
      <dgm:spPr/>
      <dgm:t>
        <a:bodyPr/>
        <a:lstStyle/>
        <a:p>
          <a:endParaRPr lang="en-US"/>
        </a:p>
      </dgm:t>
    </dgm:pt>
    <dgm:pt modelId="{8A29A72C-2DF4-4D49-9457-3A8BB19B774F}" type="pres">
      <dgm:prSet presAssocID="{B576A645-5B41-4A72-AF0E-97D057EAB41F}" presName="sibTrans" presStyleCnt="0"/>
      <dgm:spPr/>
    </dgm:pt>
    <dgm:pt modelId="{3B8DE55E-C252-4315-A8E5-FA6556374D63}" type="pres">
      <dgm:prSet presAssocID="{2E35FE6D-AACA-4987-9F01-AF01CB2DD622}" presName="node" presStyleLbl="node1" presStyleIdx="6" presStyleCnt="8">
        <dgm:presLayoutVars>
          <dgm:bulletEnabled val="1"/>
        </dgm:presLayoutVars>
      </dgm:prSet>
      <dgm:spPr/>
      <dgm:t>
        <a:bodyPr/>
        <a:lstStyle/>
        <a:p>
          <a:endParaRPr lang="en-US"/>
        </a:p>
      </dgm:t>
    </dgm:pt>
    <dgm:pt modelId="{47E3A6C8-858A-46FA-BFC4-56C457E9FCD7}" type="pres">
      <dgm:prSet presAssocID="{BD5E63C3-6F57-45D5-8FFC-14C0460DC0FE}" presName="sibTrans" presStyleCnt="0"/>
      <dgm:spPr/>
    </dgm:pt>
    <dgm:pt modelId="{7CC2C0D9-11B0-43AD-9A6B-79EC6B6467D9}" type="pres">
      <dgm:prSet presAssocID="{30D80EC8-6163-45C5-9095-8AE072749429}" presName="node" presStyleLbl="node1" presStyleIdx="7" presStyleCnt="8">
        <dgm:presLayoutVars>
          <dgm:bulletEnabled val="1"/>
        </dgm:presLayoutVars>
      </dgm:prSet>
      <dgm:spPr/>
      <dgm:t>
        <a:bodyPr/>
        <a:lstStyle/>
        <a:p>
          <a:endParaRPr lang="en-US"/>
        </a:p>
      </dgm:t>
    </dgm:pt>
  </dgm:ptLst>
  <dgm:cxnLst>
    <dgm:cxn modelId="{B0CA9E65-3157-44B6-9B62-D510AAF15E66}" type="presOf" srcId="{30D80EC8-6163-45C5-9095-8AE072749429}" destId="{7CC2C0D9-11B0-43AD-9A6B-79EC6B6467D9}" srcOrd="0" destOrd="0" presId="urn:microsoft.com/office/officeart/2005/8/layout/default"/>
    <dgm:cxn modelId="{1B48B7AB-C322-453F-A937-405B1B670CE1}" srcId="{77FEE136-DCC5-47A7-AFDD-EDCFF1BC3E90}" destId="{9BEB0FEF-473F-4E65-9F5A-35C260368EFA}" srcOrd="0" destOrd="0" parTransId="{5F930D06-B3A7-4FE7-A04A-2D2D041FB677}" sibTransId="{50860509-6CFE-43B1-8381-8ACCE2AA3946}"/>
    <dgm:cxn modelId="{D7316DF7-10F6-4221-832C-D41463FF27C5}" type="presOf" srcId="{6B7DFF86-9BB8-40FB-BC4D-221DA9F92946}" destId="{DE819A7D-140B-47F1-A2B0-EBFF96EC1D82}" srcOrd="0" destOrd="0" presId="urn:microsoft.com/office/officeart/2005/8/layout/default"/>
    <dgm:cxn modelId="{AE2769D6-A448-4392-B0B4-FFF5E3DF6992}" type="presOf" srcId="{5447F6E2-9936-40BF-88E6-44EEEDD6FE7B}" destId="{BA66B863-A43C-4F5C-8D20-DE15FAB560D1}" srcOrd="0" destOrd="0" presId="urn:microsoft.com/office/officeart/2005/8/layout/default"/>
    <dgm:cxn modelId="{1C9E54F9-F74F-4F0A-86ED-04C739708BD6}" srcId="{77FEE136-DCC5-47A7-AFDD-EDCFF1BC3E90}" destId="{2E35FE6D-AACA-4987-9F01-AF01CB2DD622}" srcOrd="6" destOrd="0" parTransId="{6514C30F-6738-42E4-A912-D156AC633DEF}" sibTransId="{BD5E63C3-6F57-45D5-8FFC-14C0460DC0FE}"/>
    <dgm:cxn modelId="{0AA50D9C-5401-4F4C-8051-EEB85A2BE3C3}" type="presOf" srcId="{96634607-6456-4C71-85BF-299EAFE8E677}" destId="{82CE5BAA-9F5E-4C09-867D-F839A86A4D90}" srcOrd="0" destOrd="0" presId="urn:microsoft.com/office/officeart/2005/8/layout/default"/>
    <dgm:cxn modelId="{9860EACE-9511-440C-9BCA-BB3374081C3C}" type="presOf" srcId="{51AC11C5-AD37-4B4A-96AA-675CE103DEC9}" destId="{DB669DCA-FA21-4387-B130-46EBB05E154E}" srcOrd="0" destOrd="0" presId="urn:microsoft.com/office/officeart/2005/8/layout/default"/>
    <dgm:cxn modelId="{0003D7BB-C4A3-4D29-BED7-C3C4E566A6E2}" type="presOf" srcId="{9BEB0FEF-473F-4E65-9F5A-35C260368EFA}" destId="{22CFEBCA-6B20-4B70-BC1D-6CEB2FD56349}" srcOrd="0" destOrd="0" presId="urn:microsoft.com/office/officeart/2005/8/layout/default"/>
    <dgm:cxn modelId="{E3BDD407-C84E-4C36-9AEB-942F45E4544B}" srcId="{77FEE136-DCC5-47A7-AFDD-EDCFF1BC3E90}" destId="{E194D600-EE4D-4E28-8AE8-660EEC34C6E7}" srcOrd="1" destOrd="0" parTransId="{6D473AC8-67F0-493B-9C80-AB85EA0A92AD}" sibTransId="{DBC8C8D1-C423-4199-ACEA-D6E95EF3990B}"/>
    <dgm:cxn modelId="{4E0E1423-C060-4B5C-B8F6-D39FA69E0A9F}" srcId="{77FEE136-DCC5-47A7-AFDD-EDCFF1BC3E90}" destId="{51AC11C5-AD37-4B4A-96AA-675CE103DEC9}" srcOrd="4" destOrd="0" parTransId="{B0EFE97A-81D7-47CC-9182-B5115310F203}" sibTransId="{EEDDCA82-C683-4A8D-B2F6-D19F798D77D3}"/>
    <dgm:cxn modelId="{DCA78C71-02EE-42E2-966D-AAF70C32A8F8}" srcId="{77FEE136-DCC5-47A7-AFDD-EDCFF1BC3E90}" destId="{5447F6E2-9936-40BF-88E6-44EEEDD6FE7B}" srcOrd="3" destOrd="0" parTransId="{8416FA90-E46C-4B92-98E6-750336A31473}" sibTransId="{0369CBBC-FEFB-4007-96F4-870B90977C92}"/>
    <dgm:cxn modelId="{DAB0E748-E923-400B-A94D-90FCFB15F892}" type="presOf" srcId="{E194D600-EE4D-4E28-8AE8-660EEC34C6E7}" destId="{4878D0F9-E8FB-45FC-83E8-AD093E289A70}" srcOrd="0" destOrd="0" presId="urn:microsoft.com/office/officeart/2005/8/layout/default"/>
    <dgm:cxn modelId="{F0282467-EBDD-40C6-BD6F-87D53B8A795E}" srcId="{77FEE136-DCC5-47A7-AFDD-EDCFF1BC3E90}" destId="{96634607-6456-4C71-85BF-299EAFE8E677}" srcOrd="5" destOrd="0" parTransId="{3DBC8D0F-57D9-445F-A055-CE278B1CEBC5}" sibTransId="{B576A645-5B41-4A72-AF0E-97D057EAB41F}"/>
    <dgm:cxn modelId="{F4CE3ACB-81CD-4D95-8A01-1A213465FCD9}" type="presOf" srcId="{77FEE136-DCC5-47A7-AFDD-EDCFF1BC3E90}" destId="{899BC3C5-DCB8-4911-BF87-5976848FC28B}" srcOrd="0" destOrd="0" presId="urn:microsoft.com/office/officeart/2005/8/layout/default"/>
    <dgm:cxn modelId="{411A2001-0D63-4300-8839-E89E72E7707D}" srcId="{77FEE136-DCC5-47A7-AFDD-EDCFF1BC3E90}" destId="{6B7DFF86-9BB8-40FB-BC4D-221DA9F92946}" srcOrd="2" destOrd="0" parTransId="{B18059EF-C94C-494A-A9C2-9E991C82B220}" sibTransId="{F3FF4442-3F56-4C24-BD16-8D21AC3957F8}"/>
    <dgm:cxn modelId="{15184144-FAA9-4147-843E-BF32953DB001}" type="presOf" srcId="{2E35FE6D-AACA-4987-9F01-AF01CB2DD622}" destId="{3B8DE55E-C252-4315-A8E5-FA6556374D63}" srcOrd="0" destOrd="0" presId="urn:microsoft.com/office/officeart/2005/8/layout/default"/>
    <dgm:cxn modelId="{25F45C3C-9A62-4C9A-B89D-B0EEC2E3C615}" srcId="{77FEE136-DCC5-47A7-AFDD-EDCFF1BC3E90}" destId="{30D80EC8-6163-45C5-9095-8AE072749429}" srcOrd="7" destOrd="0" parTransId="{A925F62B-2FD2-4DFD-A4BF-592214CF2BCE}" sibTransId="{47B52E82-748F-4068-A8A6-DC7D397DFB2D}"/>
    <dgm:cxn modelId="{0CAE2E45-308E-4EEF-8A91-17A35B0B298B}" type="presParOf" srcId="{899BC3C5-DCB8-4911-BF87-5976848FC28B}" destId="{22CFEBCA-6B20-4B70-BC1D-6CEB2FD56349}" srcOrd="0" destOrd="0" presId="urn:microsoft.com/office/officeart/2005/8/layout/default"/>
    <dgm:cxn modelId="{CCD3C640-AF56-4814-823C-639062F18323}" type="presParOf" srcId="{899BC3C5-DCB8-4911-BF87-5976848FC28B}" destId="{4E707869-FDD9-404C-83E7-F3D348EEE868}" srcOrd="1" destOrd="0" presId="urn:microsoft.com/office/officeart/2005/8/layout/default"/>
    <dgm:cxn modelId="{0124E7D7-AA98-4E66-939C-345258FFE90E}" type="presParOf" srcId="{899BC3C5-DCB8-4911-BF87-5976848FC28B}" destId="{4878D0F9-E8FB-45FC-83E8-AD093E289A70}" srcOrd="2" destOrd="0" presId="urn:microsoft.com/office/officeart/2005/8/layout/default"/>
    <dgm:cxn modelId="{4149127A-2EE3-41D4-B151-301403163D8E}" type="presParOf" srcId="{899BC3C5-DCB8-4911-BF87-5976848FC28B}" destId="{7C79FD67-1D9C-4A2F-AD2B-B66114774475}" srcOrd="3" destOrd="0" presId="urn:microsoft.com/office/officeart/2005/8/layout/default"/>
    <dgm:cxn modelId="{5C43D3EC-2395-42B5-9931-DF9575410D64}" type="presParOf" srcId="{899BC3C5-DCB8-4911-BF87-5976848FC28B}" destId="{DE819A7D-140B-47F1-A2B0-EBFF96EC1D82}" srcOrd="4" destOrd="0" presId="urn:microsoft.com/office/officeart/2005/8/layout/default"/>
    <dgm:cxn modelId="{C7571292-7069-45B7-B127-53265393CCDD}" type="presParOf" srcId="{899BC3C5-DCB8-4911-BF87-5976848FC28B}" destId="{5159F6D1-CDFC-43B8-85E3-E686CFB281C0}" srcOrd="5" destOrd="0" presId="urn:microsoft.com/office/officeart/2005/8/layout/default"/>
    <dgm:cxn modelId="{4D92AA7A-013F-48B2-B236-A64B45B8D35B}" type="presParOf" srcId="{899BC3C5-DCB8-4911-BF87-5976848FC28B}" destId="{BA66B863-A43C-4F5C-8D20-DE15FAB560D1}" srcOrd="6" destOrd="0" presId="urn:microsoft.com/office/officeart/2005/8/layout/default"/>
    <dgm:cxn modelId="{E97EE0C6-47B8-4D49-A2D4-E1DCCF6DAB59}" type="presParOf" srcId="{899BC3C5-DCB8-4911-BF87-5976848FC28B}" destId="{0CB78938-BFCA-4C60-B2EC-C63717BB3144}" srcOrd="7" destOrd="0" presId="urn:microsoft.com/office/officeart/2005/8/layout/default"/>
    <dgm:cxn modelId="{431051CF-0B37-4EEF-833C-B64AC67A30F0}" type="presParOf" srcId="{899BC3C5-DCB8-4911-BF87-5976848FC28B}" destId="{DB669DCA-FA21-4387-B130-46EBB05E154E}" srcOrd="8" destOrd="0" presId="urn:microsoft.com/office/officeart/2005/8/layout/default"/>
    <dgm:cxn modelId="{095CDDDB-9E0A-4407-976E-37E030E3DF30}" type="presParOf" srcId="{899BC3C5-DCB8-4911-BF87-5976848FC28B}" destId="{5F53D291-DE6E-4E01-A63A-5B44593ACDBE}" srcOrd="9" destOrd="0" presId="urn:microsoft.com/office/officeart/2005/8/layout/default"/>
    <dgm:cxn modelId="{B96FAB41-FA59-41F5-9575-F36A52542AC3}" type="presParOf" srcId="{899BC3C5-DCB8-4911-BF87-5976848FC28B}" destId="{82CE5BAA-9F5E-4C09-867D-F839A86A4D90}" srcOrd="10" destOrd="0" presId="urn:microsoft.com/office/officeart/2005/8/layout/default"/>
    <dgm:cxn modelId="{B975BA03-6E79-49F9-8A6B-03A02B7A74BD}" type="presParOf" srcId="{899BC3C5-DCB8-4911-BF87-5976848FC28B}" destId="{8A29A72C-2DF4-4D49-9457-3A8BB19B774F}" srcOrd="11" destOrd="0" presId="urn:microsoft.com/office/officeart/2005/8/layout/default"/>
    <dgm:cxn modelId="{076C949D-3EBC-4224-9EB1-557FDD451708}" type="presParOf" srcId="{899BC3C5-DCB8-4911-BF87-5976848FC28B}" destId="{3B8DE55E-C252-4315-A8E5-FA6556374D63}" srcOrd="12" destOrd="0" presId="urn:microsoft.com/office/officeart/2005/8/layout/default"/>
    <dgm:cxn modelId="{B331A717-57F7-4ED1-993C-5B0B16E2F757}" type="presParOf" srcId="{899BC3C5-DCB8-4911-BF87-5976848FC28B}" destId="{47E3A6C8-858A-46FA-BFC4-56C457E9FCD7}" srcOrd="13" destOrd="0" presId="urn:microsoft.com/office/officeart/2005/8/layout/default"/>
    <dgm:cxn modelId="{DA90AC92-5A7C-4A71-B2F3-961B7897AFB3}" type="presParOf" srcId="{899BC3C5-DCB8-4911-BF87-5976848FC28B}" destId="{7CC2C0D9-11B0-43AD-9A6B-79EC6B6467D9}"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D99B9D7-88E0-4CCF-9C02-DE2E28FF8824}" type="doc">
      <dgm:prSet loTypeId="urn:microsoft.com/office/officeart/2008/layout/RadialCluster" loCatId="cycle" qsTypeId="urn:microsoft.com/office/officeart/2005/8/quickstyle/simple4" qsCatId="simple" csTypeId="urn:microsoft.com/office/officeart/2005/8/colors/colorful1" csCatId="colorful" phldr="1"/>
      <dgm:spPr/>
      <dgm:t>
        <a:bodyPr/>
        <a:lstStyle/>
        <a:p>
          <a:endParaRPr lang="en-US"/>
        </a:p>
      </dgm:t>
    </dgm:pt>
    <dgm:pt modelId="{6601B10B-C399-4E12-BDD8-04796A74BEDE}">
      <dgm:prSet phldrT="[Text]" custT="1"/>
      <dgm:spPr/>
      <dgm:t>
        <a:bodyPr/>
        <a:lstStyle/>
        <a:p>
          <a:r>
            <a:rPr lang="en-US" sz="2400" b="1" i="0" dirty="0" smtClean="0"/>
            <a:t>Outputs</a:t>
          </a:r>
          <a:endParaRPr lang="en-US" sz="2400" b="1" i="0" dirty="0"/>
        </a:p>
      </dgm:t>
    </dgm:pt>
    <dgm:pt modelId="{78AF214A-FAE1-4A81-A374-DD78E3252995}" type="parTrans" cxnId="{6CB682F0-7B52-4C98-8ED8-A414AD830C71}">
      <dgm:prSet/>
      <dgm:spPr/>
      <dgm:t>
        <a:bodyPr/>
        <a:lstStyle/>
        <a:p>
          <a:endParaRPr lang="en-US" sz="2400" b="1" i="0"/>
        </a:p>
      </dgm:t>
    </dgm:pt>
    <dgm:pt modelId="{CEAF5076-DDB8-4C78-A080-A162EFBB2ABF}" type="sibTrans" cxnId="{6CB682F0-7B52-4C98-8ED8-A414AD830C71}">
      <dgm:prSet/>
      <dgm:spPr/>
      <dgm:t>
        <a:bodyPr/>
        <a:lstStyle/>
        <a:p>
          <a:endParaRPr lang="en-US" sz="2400" b="1" i="0"/>
        </a:p>
      </dgm:t>
    </dgm:pt>
    <dgm:pt modelId="{E1F8FAC4-9208-4C74-A257-628C6B3ABF72}">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2400" b="1" i="0" dirty="0" smtClean="0"/>
            <a:t>Project Staff Assignments</a:t>
          </a:r>
          <a:endParaRPr lang="en-US" sz="2400" b="1" i="0" dirty="0"/>
        </a:p>
      </dgm:t>
    </dgm:pt>
    <dgm:pt modelId="{A012D03E-0266-4596-B6E5-FEEDBEE1B805}" type="parTrans" cxnId="{B1CF0CF2-CD7A-4DDD-AE23-7C48B652BFC9}">
      <dgm:prSet/>
      <dgm:spPr/>
      <dgm:t>
        <a:bodyPr/>
        <a:lstStyle/>
        <a:p>
          <a:endParaRPr lang="en-US" sz="2400" b="1" i="0"/>
        </a:p>
      </dgm:t>
    </dgm:pt>
    <dgm:pt modelId="{6657714A-FA40-4A28-AC21-ED25020A2C25}" type="sibTrans" cxnId="{B1CF0CF2-CD7A-4DDD-AE23-7C48B652BFC9}">
      <dgm:prSet/>
      <dgm:spPr/>
      <dgm:t>
        <a:bodyPr/>
        <a:lstStyle/>
        <a:p>
          <a:endParaRPr lang="en-US" sz="2400" b="1" i="0"/>
        </a:p>
      </dgm:t>
    </dgm:pt>
    <dgm:pt modelId="{0D4BCFF5-FCBD-476F-832C-2414A672801D}">
      <dgm:prSet phldrT="[Text]" custT="1"/>
      <dgm:spPr/>
      <dgm:t>
        <a:bodyPr/>
        <a:lstStyle/>
        <a:p>
          <a:r>
            <a:rPr lang="en-US" sz="2400" b="1" i="0" dirty="0" smtClean="0"/>
            <a:t>Resource Calendars</a:t>
          </a:r>
          <a:endParaRPr lang="en-US" sz="2400" b="1" i="0" dirty="0"/>
        </a:p>
      </dgm:t>
    </dgm:pt>
    <dgm:pt modelId="{808F8258-7586-4784-9235-BCCEF2600594}" type="parTrans" cxnId="{A674717D-3C35-4AF5-B6E2-8ADBF8611903}">
      <dgm:prSet/>
      <dgm:spPr/>
      <dgm:t>
        <a:bodyPr/>
        <a:lstStyle/>
        <a:p>
          <a:endParaRPr lang="en-US" sz="2400" b="1" i="0"/>
        </a:p>
      </dgm:t>
    </dgm:pt>
    <dgm:pt modelId="{207EC57B-7340-46A8-86B5-23059C7DA9AE}" type="sibTrans" cxnId="{A674717D-3C35-4AF5-B6E2-8ADBF8611903}">
      <dgm:prSet/>
      <dgm:spPr/>
      <dgm:t>
        <a:bodyPr/>
        <a:lstStyle/>
        <a:p>
          <a:endParaRPr lang="en-US" sz="2400" b="1" i="0"/>
        </a:p>
      </dgm:t>
    </dgm:pt>
    <dgm:pt modelId="{6FF4FAEC-C609-4899-B12C-EDDF9D6558D0}">
      <dgm:prSet phldrT="[Text]" custT="1"/>
      <dgm:spPr/>
      <dgm:t>
        <a:bodyPr/>
        <a:lstStyle/>
        <a:p>
          <a:r>
            <a:rPr lang="en-US" sz="2400" b="1" i="0" dirty="0" smtClean="0"/>
            <a:t>Project Management Plan Updates</a:t>
          </a:r>
          <a:endParaRPr lang="en-US" sz="2400" b="1" i="0" dirty="0"/>
        </a:p>
      </dgm:t>
    </dgm:pt>
    <dgm:pt modelId="{48DBFCAD-7BC3-41C8-966E-8680024ECCF4}" type="parTrans" cxnId="{CD6DCE4B-6B58-41F8-A1E8-D1B476CF8ED7}">
      <dgm:prSet/>
      <dgm:spPr/>
      <dgm:t>
        <a:bodyPr/>
        <a:lstStyle/>
        <a:p>
          <a:endParaRPr lang="en-US" sz="2400" b="1" i="0"/>
        </a:p>
      </dgm:t>
    </dgm:pt>
    <dgm:pt modelId="{9BB6F113-A0D3-454F-9551-31AB1CD3DDF9}" type="sibTrans" cxnId="{CD6DCE4B-6B58-41F8-A1E8-D1B476CF8ED7}">
      <dgm:prSet/>
      <dgm:spPr/>
      <dgm:t>
        <a:bodyPr/>
        <a:lstStyle/>
        <a:p>
          <a:endParaRPr lang="en-US" sz="2400" b="1" i="0"/>
        </a:p>
      </dgm:t>
    </dgm:pt>
    <dgm:pt modelId="{46F84BBC-76EE-452D-8C64-9E12307B73CF}" type="pres">
      <dgm:prSet presAssocID="{1D99B9D7-88E0-4CCF-9C02-DE2E28FF8824}" presName="Name0" presStyleCnt="0">
        <dgm:presLayoutVars>
          <dgm:chMax val="1"/>
          <dgm:chPref val="1"/>
          <dgm:dir/>
          <dgm:animOne val="branch"/>
          <dgm:animLvl val="lvl"/>
        </dgm:presLayoutVars>
      </dgm:prSet>
      <dgm:spPr/>
      <dgm:t>
        <a:bodyPr/>
        <a:lstStyle/>
        <a:p>
          <a:endParaRPr lang="en-US"/>
        </a:p>
      </dgm:t>
    </dgm:pt>
    <dgm:pt modelId="{EAE9BBF3-026C-42D9-A1FC-7AAFE05E25E1}" type="pres">
      <dgm:prSet presAssocID="{6601B10B-C399-4E12-BDD8-04796A74BEDE}" presName="singleCycle" presStyleCnt="0"/>
      <dgm:spPr/>
    </dgm:pt>
    <dgm:pt modelId="{E7D8E5E2-9283-4D6E-B710-649CB94712A4}" type="pres">
      <dgm:prSet presAssocID="{6601B10B-C399-4E12-BDD8-04796A74BEDE}" presName="singleCenter" presStyleLbl="node1" presStyleIdx="0" presStyleCnt="4">
        <dgm:presLayoutVars>
          <dgm:chMax val="7"/>
          <dgm:chPref val="7"/>
        </dgm:presLayoutVars>
      </dgm:prSet>
      <dgm:spPr/>
      <dgm:t>
        <a:bodyPr/>
        <a:lstStyle/>
        <a:p>
          <a:endParaRPr lang="en-US"/>
        </a:p>
      </dgm:t>
    </dgm:pt>
    <dgm:pt modelId="{54A3D9BC-1DEA-4552-A189-F5379E37E625}" type="pres">
      <dgm:prSet presAssocID="{A012D03E-0266-4596-B6E5-FEEDBEE1B805}" presName="Name56" presStyleLbl="parChTrans1D2" presStyleIdx="0" presStyleCnt="3"/>
      <dgm:spPr/>
      <dgm:t>
        <a:bodyPr/>
        <a:lstStyle/>
        <a:p>
          <a:endParaRPr lang="en-US"/>
        </a:p>
      </dgm:t>
    </dgm:pt>
    <dgm:pt modelId="{61FC00D6-AEF8-4CA4-8FCF-9EE93C46D36A}" type="pres">
      <dgm:prSet presAssocID="{E1F8FAC4-9208-4C74-A257-628C6B3ABF72}" presName="text0" presStyleLbl="node1" presStyleIdx="1" presStyleCnt="4" custScaleX="192372" custScaleY="138345">
        <dgm:presLayoutVars>
          <dgm:bulletEnabled val="1"/>
        </dgm:presLayoutVars>
      </dgm:prSet>
      <dgm:spPr/>
      <dgm:t>
        <a:bodyPr/>
        <a:lstStyle/>
        <a:p>
          <a:endParaRPr lang="en-US"/>
        </a:p>
      </dgm:t>
    </dgm:pt>
    <dgm:pt modelId="{FFEDE15B-CCCF-454F-9C6D-103209C9EEFE}" type="pres">
      <dgm:prSet presAssocID="{808F8258-7586-4784-9235-BCCEF2600594}" presName="Name56" presStyleLbl="parChTrans1D2" presStyleIdx="1" presStyleCnt="3"/>
      <dgm:spPr/>
      <dgm:t>
        <a:bodyPr/>
        <a:lstStyle/>
        <a:p>
          <a:endParaRPr lang="en-US"/>
        </a:p>
      </dgm:t>
    </dgm:pt>
    <dgm:pt modelId="{E0AE4A66-F587-448B-85C7-557EB71A565E}" type="pres">
      <dgm:prSet presAssocID="{0D4BCFF5-FCBD-476F-832C-2414A672801D}" presName="text0" presStyleLbl="node1" presStyleIdx="2" presStyleCnt="4" custScaleX="179917" custScaleY="144250">
        <dgm:presLayoutVars>
          <dgm:bulletEnabled val="1"/>
        </dgm:presLayoutVars>
      </dgm:prSet>
      <dgm:spPr/>
      <dgm:t>
        <a:bodyPr/>
        <a:lstStyle/>
        <a:p>
          <a:endParaRPr lang="en-US"/>
        </a:p>
      </dgm:t>
    </dgm:pt>
    <dgm:pt modelId="{71FE85CA-F6E6-4C44-9F18-532D98AD33C7}" type="pres">
      <dgm:prSet presAssocID="{48DBFCAD-7BC3-41C8-966E-8680024ECCF4}" presName="Name56" presStyleLbl="parChTrans1D2" presStyleIdx="2" presStyleCnt="3"/>
      <dgm:spPr/>
      <dgm:t>
        <a:bodyPr/>
        <a:lstStyle/>
        <a:p>
          <a:endParaRPr lang="en-US"/>
        </a:p>
      </dgm:t>
    </dgm:pt>
    <dgm:pt modelId="{708C250F-6DBE-42F5-9864-3CB2B8ED1717}" type="pres">
      <dgm:prSet presAssocID="{6FF4FAEC-C609-4899-B12C-EDDF9D6558D0}" presName="text0" presStyleLbl="node1" presStyleIdx="3" presStyleCnt="4" custScaleX="179759" custScaleY="122125">
        <dgm:presLayoutVars>
          <dgm:bulletEnabled val="1"/>
        </dgm:presLayoutVars>
      </dgm:prSet>
      <dgm:spPr/>
      <dgm:t>
        <a:bodyPr/>
        <a:lstStyle/>
        <a:p>
          <a:endParaRPr lang="en-US"/>
        </a:p>
      </dgm:t>
    </dgm:pt>
  </dgm:ptLst>
  <dgm:cxnLst>
    <dgm:cxn modelId="{11DAF429-9364-4197-B8AD-4A7F6363280B}" type="presOf" srcId="{A012D03E-0266-4596-B6E5-FEEDBEE1B805}" destId="{54A3D9BC-1DEA-4552-A189-F5379E37E625}" srcOrd="0" destOrd="0" presId="urn:microsoft.com/office/officeart/2008/layout/RadialCluster"/>
    <dgm:cxn modelId="{6DDEC921-3BCD-4236-BAAE-6528E42D957F}" type="presOf" srcId="{6601B10B-C399-4E12-BDD8-04796A74BEDE}" destId="{E7D8E5E2-9283-4D6E-B710-649CB94712A4}" srcOrd="0" destOrd="0" presId="urn:microsoft.com/office/officeart/2008/layout/RadialCluster"/>
    <dgm:cxn modelId="{5D2B3F8B-9944-4B3A-9789-0949754A2015}" type="presOf" srcId="{6FF4FAEC-C609-4899-B12C-EDDF9D6558D0}" destId="{708C250F-6DBE-42F5-9864-3CB2B8ED1717}" srcOrd="0" destOrd="0" presId="urn:microsoft.com/office/officeart/2008/layout/RadialCluster"/>
    <dgm:cxn modelId="{6CB682F0-7B52-4C98-8ED8-A414AD830C71}" srcId="{1D99B9D7-88E0-4CCF-9C02-DE2E28FF8824}" destId="{6601B10B-C399-4E12-BDD8-04796A74BEDE}" srcOrd="0" destOrd="0" parTransId="{78AF214A-FAE1-4A81-A374-DD78E3252995}" sibTransId="{CEAF5076-DDB8-4C78-A080-A162EFBB2ABF}"/>
    <dgm:cxn modelId="{45562BE6-39B6-4CCD-AD2E-9DEBDC40842B}" type="presOf" srcId="{E1F8FAC4-9208-4C74-A257-628C6B3ABF72}" destId="{61FC00D6-AEF8-4CA4-8FCF-9EE93C46D36A}" srcOrd="0" destOrd="0" presId="urn:microsoft.com/office/officeart/2008/layout/RadialCluster"/>
    <dgm:cxn modelId="{A674717D-3C35-4AF5-B6E2-8ADBF8611903}" srcId="{6601B10B-C399-4E12-BDD8-04796A74BEDE}" destId="{0D4BCFF5-FCBD-476F-832C-2414A672801D}" srcOrd="1" destOrd="0" parTransId="{808F8258-7586-4784-9235-BCCEF2600594}" sibTransId="{207EC57B-7340-46A8-86B5-23059C7DA9AE}"/>
    <dgm:cxn modelId="{89FF6321-B23B-43D7-911A-B2BFACD2365C}" type="presOf" srcId="{1D99B9D7-88E0-4CCF-9C02-DE2E28FF8824}" destId="{46F84BBC-76EE-452D-8C64-9E12307B73CF}" srcOrd="0" destOrd="0" presId="urn:microsoft.com/office/officeart/2008/layout/RadialCluster"/>
    <dgm:cxn modelId="{CD6DCE4B-6B58-41F8-A1E8-D1B476CF8ED7}" srcId="{6601B10B-C399-4E12-BDD8-04796A74BEDE}" destId="{6FF4FAEC-C609-4899-B12C-EDDF9D6558D0}" srcOrd="2" destOrd="0" parTransId="{48DBFCAD-7BC3-41C8-966E-8680024ECCF4}" sibTransId="{9BB6F113-A0D3-454F-9551-31AB1CD3DDF9}"/>
    <dgm:cxn modelId="{FBF6E73F-E341-4265-8C55-0185B7416F39}" type="presOf" srcId="{48DBFCAD-7BC3-41C8-966E-8680024ECCF4}" destId="{71FE85CA-F6E6-4C44-9F18-532D98AD33C7}" srcOrd="0" destOrd="0" presId="urn:microsoft.com/office/officeart/2008/layout/RadialCluster"/>
    <dgm:cxn modelId="{98FD33DB-E18E-4102-92A5-BC65F5B86947}" type="presOf" srcId="{808F8258-7586-4784-9235-BCCEF2600594}" destId="{FFEDE15B-CCCF-454F-9C6D-103209C9EEFE}" srcOrd="0" destOrd="0" presId="urn:microsoft.com/office/officeart/2008/layout/RadialCluster"/>
    <dgm:cxn modelId="{B1CF0CF2-CD7A-4DDD-AE23-7C48B652BFC9}" srcId="{6601B10B-C399-4E12-BDD8-04796A74BEDE}" destId="{E1F8FAC4-9208-4C74-A257-628C6B3ABF72}" srcOrd="0" destOrd="0" parTransId="{A012D03E-0266-4596-B6E5-FEEDBEE1B805}" sibTransId="{6657714A-FA40-4A28-AC21-ED25020A2C25}"/>
    <dgm:cxn modelId="{3D5DA503-8556-4B1D-A6C4-C49A716ECFC2}" type="presOf" srcId="{0D4BCFF5-FCBD-476F-832C-2414A672801D}" destId="{E0AE4A66-F587-448B-85C7-557EB71A565E}" srcOrd="0" destOrd="0" presId="urn:microsoft.com/office/officeart/2008/layout/RadialCluster"/>
    <dgm:cxn modelId="{B79C693E-034E-4704-A7B8-AE17623BFD51}" type="presParOf" srcId="{46F84BBC-76EE-452D-8C64-9E12307B73CF}" destId="{EAE9BBF3-026C-42D9-A1FC-7AAFE05E25E1}" srcOrd="0" destOrd="0" presId="urn:microsoft.com/office/officeart/2008/layout/RadialCluster"/>
    <dgm:cxn modelId="{3A62193A-14F7-4432-8E4E-B6928419C5B5}" type="presParOf" srcId="{EAE9BBF3-026C-42D9-A1FC-7AAFE05E25E1}" destId="{E7D8E5E2-9283-4D6E-B710-649CB94712A4}" srcOrd="0" destOrd="0" presId="urn:microsoft.com/office/officeart/2008/layout/RadialCluster"/>
    <dgm:cxn modelId="{FBF72C4C-C4D9-4356-9AED-2BAB2684F64F}" type="presParOf" srcId="{EAE9BBF3-026C-42D9-A1FC-7AAFE05E25E1}" destId="{54A3D9BC-1DEA-4552-A189-F5379E37E625}" srcOrd="1" destOrd="0" presId="urn:microsoft.com/office/officeart/2008/layout/RadialCluster"/>
    <dgm:cxn modelId="{63C8C708-04B9-434D-9077-33424D9EADD0}" type="presParOf" srcId="{EAE9BBF3-026C-42D9-A1FC-7AAFE05E25E1}" destId="{61FC00D6-AEF8-4CA4-8FCF-9EE93C46D36A}" srcOrd="2" destOrd="0" presId="urn:microsoft.com/office/officeart/2008/layout/RadialCluster"/>
    <dgm:cxn modelId="{9A290758-90D9-48A7-815D-BA549A4E03D6}" type="presParOf" srcId="{EAE9BBF3-026C-42D9-A1FC-7AAFE05E25E1}" destId="{FFEDE15B-CCCF-454F-9C6D-103209C9EEFE}" srcOrd="3" destOrd="0" presId="urn:microsoft.com/office/officeart/2008/layout/RadialCluster"/>
    <dgm:cxn modelId="{473C8EEF-7CA0-4A70-A337-AE9EF6A5A7BC}" type="presParOf" srcId="{EAE9BBF3-026C-42D9-A1FC-7AAFE05E25E1}" destId="{E0AE4A66-F587-448B-85C7-557EB71A565E}" srcOrd="4" destOrd="0" presId="urn:microsoft.com/office/officeart/2008/layout/RadialCluster"/>
    <dgm:cxn modelId="{1350D3E1-2FF0-4BB6-B343-4EF2DED3C826}" type="presParOf" srcId="{EAE9BBF3-026C-42D9-A1FC-7AAFE05E25E1}" destId="{71FE85CA-F6E6-4C44-9F18-532D98AD33C7}" srcOrd="5" destOrd="0" presId="urn:microsoft.com/office/officeart/2008/layout/RadialCluster"/>
    <dgm:cxn modelId="{8667D6AF-B644-4C35-AB9F-8408A6F14DB4}" type="presParOf" srcId="{EAE9BBF3-026C-42D9-A1FC-7AAFE05E25E1}" destId="{708C250F-6DBE-42F5-9864-3CB2B8ED1717}"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60A941-1BF6-4C0C-BF39-804013374F2D}">
      <dsp:nvSpPr>
        <dsp:cNvPr id="0" name=""/>
        <dsp:cNvSpPr/>
      </dsp:nvSpPr>
      <dsp:spPr>
        <a:xfrm>
          <a:off x="2962758" y="1714"/>
          <a:ext cx="2761282" cy="1380641"/>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bg1"/>
              </a:solidFill>
            </a:rPr>
            <a:t>Human Resource Management Plan</a:t>
          </a:r>
          <a:endParaRPr lang="en-US" sz="2600" b="1" kern="1200" dirty="0">
            <a:solidFill>
              <a:schemeClr val="bg1"/>
            </a:solidFill>
          </a:endParaRPr>
        </a:p>
      </dsp:txBody>
      <dsp:txXfrm>
        <a:off x="3003196" y="42152"/>
        <a:ext cx="2680406" cy="1299765"/>
      </dsp:txXfrm>
    </dsp:sp>
    <dsp:sp modelId="{2A58A328-7E7B-4F1B-A8BB-C132BEF0167C}">
      <dsp:nvSpPr>
        <dsp:cNvPr id="0" name=""/>
        <dsp:cNvSpPr/>
      </dsp:nvSpPr>
      <dsp:spPr>
        <a:xfrm rot="3600000">
          <a:off x="4763765" y="2425387"/>
          <a:ext cx="1439762" cy="483224"/>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1" kern="1200">
            <a:solidFill>
              <a:schemeClr val="bg1"/>
            </a:solidFill>
          </a:endParaRPr>
        </a:p>
      </dsp:txBody>
      <dsp:txXfrm>
        <a:off x="4908732" y="2522032"/>
        <a:ext cx="1149828" cy="289934"/>
      </dsp:txXfrm>
    </dsp:sp>
    <dsp:sp modelId="{ED7B23A5-9B41-41C8-B9F8-C85EE5623CFE}">
      <dsp:nvSpPr>
        <dsp:cNvPr id="0" name=""/>
        <dsp:cNvSpPr/>
      </dsp:nvSpPr>
      <dsp:spPr>
        <a:xfrm>
          <a:off x="5243251" y="3951644"/>
          <a:ext cx="2761282" cy="1380641"/>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bg1"/>
              </a:solidFill>
            </a:rPr>
            <a:t>Enterprise Environmental Factors</a:t>
          </a:r>
          <a:endParaRPr lang="en-US" sz="2600" b="1" kern="1200" dirty="0">
            <a:solidFill>
              <a:schemeClr val="bg1"/>
            </a:solidFill>
          </a:endParaRPr>
        </a:p>
      </dsp:txBody>
      <dsp:txXfrm>
        <a:off x="5283689" y="3992082"/>
        <a:ext cx="2680406" cy="1299765"/>
      </dsp:txXfrm>
    </dsp:sp>
    <dsp:sp modelId="{FDAB2D8F-9325-4381-A0E3-B80ECEBC5309}">
      <dsp:nvSpPr>
        <dsp:cNvPr id="0" name=""/>
        <dsp:cNvSpPr/>
      </dsp:nvSpPr>
      <dsp:spPr>
        <a:xfrm rot="10800000">
          <a:off x="3623518" y="4400352"/>
          <a:ext cx="1439762" cy="483224"/>
        </a:xfrm>
        <a:prstGeom prst="lef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1" kern="1200">
            <a:solidFill>
              <a:schemeClr val="bg1"/>
            </a:solidFill>
          </a:endParaRPr>
        </a:p>
      </dsp:txBody>
      <dsp:txXfrm rot="10800000">
        <a:off x="3768485" y="4496997"/>
        <a:ext cx="1149828" cy="289934"/>
      </dsp:txXfrm>
    </dsp:sp>
    <dsp:sp modelId="{03325F1D-437D-4386-AAAB-7B2E6D969AA2}">
      <dsp:nvSpPr>
        <dsp:cNvPr id="0" name=""/>
        <dsp:cNvSpPr/>
      </dsp:nvSpPr>
      <dsp:spPr>
        <a:xfrm>
          <a:off x="682265" y="3951644"/>
          <a:ext cx="2761282" cy="1380641"/>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bg1"/>
              </a:solidFill>
            </a:rPr>
            <a:t>Organizational Process Assets</a:t>
          </a:r>
          <a:endParaRPr lang="en-US" sz="2600" b="1" kern="1200" dirty="0">
            <a:solidFill>
              <a:schemeClr val="bg1"/>
            </a:solidFill>
          </a:endParaRPr>
        </a:p>
      </dsp:txBody>
      <dsp:txXfrm>
        <a:off x="722703" y="3992082"/>
        <a:ext cx="2680406" cy="1299765"/>
      </dsp:txXfrm>
    </dsp:sp>
    <dsp:sp modelId="{FA6A8013-200F-469D-A8F6-55DA145195A7}">
      <dsp:nvSpPr>
        <dsp:cNvPr id="0" name=""/>
        <dsp:cNvSpPr/>
      </dsp:nvSpPr>
      <dsp:spPr>
        <a:xfrm rot="18000000">
          <a:off x="2483272" y="2425387"/>
          <a:ext cx="1439762" cy="483224"/>
        </a:xfrm>
        <a:prstGeom prst="lef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1" kern="1200">
            <a:solidFill>
              <a:schemeClr val="bg1"/>
            </a:solidFill>
          </a:endParaRPr>
        </a:p>
      </dsp:txBody>
      <dsp:txXfrm>
        <a:off x="2628239" y="2522032"/>
        <a:ext cx="1149828" cy="289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8714E-22E3-41EF-9073-08D6F7EE57A4}">
      <dsp:nvSpPr>
        <dsp:cNvPr id="0" name=""/>
        <dsp:cNvSpPr/>
      </dsp:nvSpPr>
      <dsp:spPr>
        <a:xfrm>
          <a:off x="1781035" y="682345"/>
          <a:ext cx="4578034" cy="4578034"/>
        </a:xfrm>
        <a:prstGeom prst="blockArc">
          <a:avLst>
            <a:gd name="adj1" fmla="val 11880000"/>
            <a:gd name="adj2" fmla="val 16200000"/>
            <a:gd name="adj3" fmla="val 4638"/>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01F6D-7596-458A-865F-E2F548B1BBC4}">
      <dsp:nvSpPr>
        <dsp:cNvPr id="0" name=""/>
        <dsp:cNvSpPr/>
      </dsp:nvSpPr>
      <dsp:spPr>
        <a:xfrm>
          <a:off x="1781035" y="682345"/>
          <a:ext cx="4578034" cy="4578034"/>
        </a:xfrm>
        <a:prstGeom prst="blockArc">
          <a:avLst>
            <a:gd name="adj1" fmla="val 7560000"/>
            <a:gd name="adj2" fmla="val 11880000"/>
            <a:gd name="adj3" fmla="val 4638"/>
          </a:avLst>
        </a:prstGeom>
        <a:solidFill>
          <a:schemeClr val="accent5">
            <a:hueOff val="-7450407"/>
            <a:satOff val="29858"/>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E8BB64-DE09-444B-94BB-2537988FAD89}">
      <dsp:nvSpPr>
        <dsp:cNvPr id="0" name=""/>
        <dsp:cNvSpPr/>
      </dsp:nvSpPr>
      <dsp:spPr>
        <a:xfrm>
          <a:off x="1781035" y="682345"/>
          <a:ext cx="4578034" cy="4578034"/>
        </a:xfrm>
        <a:prstGeom prst="blockArc">
          <a:avLst>
            <a:gd name="adj1" fmla="val 3240000"/>
            <a:gd name="adj2" fmla="val 7560000"/>
            <a:gd name="adj3" fmla="val 4638"/>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2720FC2-CFAD-4D71-A57C-C634A60FA31A}">
      <dsp:nvSpPr>
        <dsp:cNvPr id="0" name=""/>
        <dsp:cNvSpPr/>
      </dsp:nvSpPr>
      <dsp:spPr>
        <a:xfrm>
          <a:off x="1781035" y="682345"/>
          <a:ext cx="4578034" cy="4578034"/>
        </a:xfrm>
        <a:prstGeom prst="blockArc">
          <a:avLst>
            <a:gd name="adj1" fmla="val 20520000"/>
            <a:gd name="adj2" fmla="val 3240000"/>
            <a:gd name="adj3" fmla="val 4638"/>
          </a:avLst>
        </a:prstGeom>
        <a:solidFill>
          <a:schemeClr val="accent5">
            <a:hueOff val="-2483469"/>
            <a:satOff val="9953"/>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C8219D-7431-4264-83BE-86EE01334F3F}">
      <dsp:nvSpPr>
        <dsp:cNvPr id="0" name=""/>
        <dsp:cNvSpPr/>
      </dsp:nvSpPr>
      <dsp:spPr>
        <a:xfrm>
          <a:off x="1781035" y="682345"/>
          <a:ext cx="4578034" cy="4578034"/>
        </a:xfrm>
        <a:prstGeom prst="blockArc">
          <a:avLst>
            <a:gd name="adj1" fmla="val 16200000"/>
            <a:gd name="adj2" fmla="val 20520000"/>
            <a:gd name="adj3" fmla="val 4638"/>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C59C44-6F29-49EF-9615-D826AE7D0A85}">
      <dsp:nvSpPr>
        <dsp:cNvPr id="0" name=""/>
        <dsp:cNvSpPr/>
      </dsp:nvSpPr>
      <dsp:spPr>
        <a:xfrm>
          <a:off x="2895585" y="1904980"/>
          <a:ext cx="2106290" cy="210629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APT T&amp;T</a:t>
          </a:r>
          <a:endParaRPr lang="en-US" sz="2400" b="1" kern="1200" dirty="0">
            <a:solidFill>
              <a:schemeClr val="tx1"/>
            </a:solidFill>
          </a:endParaRPr>
        </a:p>
      </dsp:txBody>
      <dsp:txXfrm>
        <a:off x="3204044" y="2213439"/>
        <a:ext cx="1489372" cy="1489372"/>
      </dsp:txXfrm>
    </dsp:sp>
    <dsp:sp modelId="{4EF577E3-BC6D-4274-B853-D871240AB70C}">
      <dsp:nvSpPr>
        <dsp:cNvPr id="0" name=""/>
        <dsp:cNvSpPr/>
      </dsp:nvSpPr>
      <dsp:spPr>
        <a:xfrm>
          <a:off x="2919317" y="-118233"/>
          <a:ext cx="2301469" cy="170731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Pre-Assignment</a:t>
          </a:r>
          <a:endParaRPr lang="en-US" sz="2400" b="1" kern="1200" dirty="0">
            <a:solidFill>
              <a:schemeClr val="tx1"/>
            </a:solidFill>
          </a:endParaRPr>
        </a:p>
      </dsp:txBody>
      <dsp:txXfrm>
        <a:off x="3256359" y="131797"/>
        <a:ext cx="1627385" cy="1207254"/>
      </dsp:txXfrm>
    </dsp:sp>
    <dsp:sp modelId="{E308EA92-0611-4848-915C-6EA82834F46D}">
      <dsp:nvSpPr>
        <dsp:cNvPr id="0" name=""/>
        <dsp:cNvSpPr/>
      </dsp:nvSpPr>
      <dsp:spPr>
        <a:xfrm>
          <a:off x="4937851" y="1423894"/>
          <a:ext cx="2517410" cy="1713049"/>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Negotiation</a:t>
          </a:r>
          <a:endParaRPr lang="en-US" sz="2400" b="1" kern="1200" dirty="0">
            <a:solidFill>
              <a:schemeClr val="tx1"/>
            </a:solidFill>
          </a:endParaRPr>
        </a:p>
      </dsp:txBody>
      <dsp:txXfrm>
        <a:off x="5306517" y="1674764"/>
        <a:ext cx="1780078" cy="1211309"/>
      </dsp:txXfrm>
    </dsp:sp>
    <dsp:sp modelId="{BC291306-E55E-4F4A-98B3-06295C528D0E}">
      <dsp:nvSpPr>
        <dsp:cNvPr id="0" name=""/>
        <dsp:cNvSpPr/>
      </dsp:nvSpPr>
      <dsp:spPr>
        <a:xfrm>
          <a:off x="4304340" y="3879717"/>
          <a:ext cx="2159926" cy="1801115"/>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Acquisition</a:t>
          </a:r>
          <a:endParaRPr lang="en-US" sz="2400" b="1" kern="1200" dirty="0">
            <a:solidFill>
              <a:schemeClr val="tx1"/>
            </a:solidFill>
          </a:endParaRPr>
        </a:p>
      </dsp:txBody>
      <dsp:txXfrm>
        <a:off x="4620654" y="4143484"/>
        <a:ext cx="1527298" cy="1273581"/>
      </dsp:txXfrm>
    </dsp:sp>
    <dsp:sp modelId="{7F94006C-30B2-4302-BFFC-FBF1F7196EA9}">
      <dsp:nvSpPr>
        <dsp:cNvPr id="0" name=""/>
        <dsp:cNvSpPr/>
      </dsp:nvSpPr>
      <dsp:spPr>
        <a:xfrm>
          <a:off x="2018599" y="4043073"/>
          <a:ext cx="1474403" cy="1474403"/>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Virtual Teams</a:t>
          </a:r>
          <a:endParaRPr lang="en-US" sz="2400" b="1" kern="1200" dirty="0">
            <a:solidFill>
              <a:schemeClr val="tx1"/>
            </a:solidFill>
          </a:endParaRPr>
        </a:p>
      </dsp:txBody>
      <dsp:txXfrm>
        <a:off x="2234520" y="4258994"/>
        <a:ext cx="1042561" cy="1042561"/>
      </dsp:txXfrm>
    </dsp:sp>
    <dsp:sp modelId="{1E79AE31-79BB-43BA-9275-B664D9C72C88}">
      <dsp:nvSpPr>
        <dsp:cNvPr id="0" name=""/>
        <dsp:cNvSpPr/>
      </dsp:nvSpPr>
      <dsp:spPr>
        <a:xfrm>
          <a:off x="1002938" y="1364387"/>
          <a:ext cx="1881220" cy="1832063"/>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Multi-Criteria Decision Analysis</a:t>
          </a:r>
          <a:endParaRPr lang="en-US" sz="2400" b="1" kern="1200" dirty="0">
            <a:solidFill>
              <a:schemeClr val="tx1"/>
            </a:solidFill>
          </a:endParaRPr>
        </a:p>
      </dsp:txBody>
      <dsp:txXfrm>
        <a:off x="1278436" y="1632686"/>
        <a:ext cx="1330224" cy="12954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D608-554E-4760-9A7E-8F71E4D29EFA}">
      <dsp:nvSpPr>
        <dsp:cNvPr id="0" name=""/>
        <dsp:cNvSpPr/>
      </dsp:nvSpPr>
      <dsp:spPr>
        <a:xfrm>
          <a:off x="2538950" y="1211679"/>
          <a:ext cx="3170039" cy="3170039"/>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Outsourcing Advantages</a:t>
          </a:r>
          <a:endParaRPr lang="en-US" sz="2800" kern="1200" dirty="0"/>
        </a:p>
      </dsp:txBody>
      <dsp:txXfrm>
        <a:off x="3003191" y="1675920"/>
        <a:ext cx="2241557" cy="2241557"/>
      </dsp:txXfrm>
    </dsp:sp>
    <dsp:sp modelId="{77DC752F-573E-41BA-A559-BC63B55E3BB0}">
      <dsp:nvSpPr>
        <dsp:cNvPr id="0" name=""/>
        <dsp:cNvSpPr/>
      </dsp:nvSpPr>
      <dsp:spPr>
        <a:xfrm>
          <a:off x="3019068" y="-151049"/>
          <a:ext cx="2209802" cy="1766646"/>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Cost Reduction</a:t>
          </a:r>
          <a:endParaRPr lang="en-US" sz="2800" kern="1200" dirty="0"/>
        </a:p>
      </dsp:txBody>
      <dsp:txXfrm>
        <a:off x="3342686" y="107670"/>
        <a:ext cx="1562566" cy="1249208"/>
      </dsp:txXfrm>
    </dsp:sp>
    <dsp:sp modelId="{D2685E0B-87E8-464B-9F44-84CAD87E85B2}">
      <dsp:nvSpPr>
        <dsp:cNvPr id="0" name=""/>
        <dsp:cNvSpPr/>
      </dsp:nvSpPr>
      <dsp:spPr>
        <a:xfrm>
          <a:off x="5105402" y="1676395"/>
          <a:ext cx="2577321" cy="211898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Faster Project Completion</a:t>
          </a:r>
          <a:endParaRPr lang="en-US" sz="2800" kern="1200" dirty="0"/>
        </a:p>
      </dsp:txBody>
      <dsp:txXfrm>
        <a:off x="5482842" y="1986712"/>
        <a:ext cx="1822441" cy="1498346"/>
      </dsp:txXfrm>
    </dsp:sp>
    <dsp:sp modelId="{E3592246-317D-4CE2-8248-1D9084E75DC0}">
      <dsp:nvSpPr>
        <dsp:cNvPr id="0" name=""/>
        <dsp:cNvSpPr/>
      </dsp:nvSpPr>
      <dsp:spPr>
        <a:xfrm>
          <a:off x="3038548" y="3856196"/>
          <a:ext cx="2170842" cy="2009852"/>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High Level of Expertise</a:t>
          </a:r>
          <a:endParaRPr lang="en-US" sz="2800" kern="1200" dirty="0"/>
        </a:p>
      </dsp:txBody>
      <dsp:txXfrm>
        <a:off x="3356460" y="4150532"/>
        <a:ext cx="1535018" cy="1421180"/>
      </dsp:txXfrm>
    </dsp:sp>
    <dsp:sp modelId="{EEDE4647-875D-4E08-AF3F-0E9CB207F3E0}">
      <dsp:nvSpPr>
        <dsp:cNvPr id="0" name=""/>
        <dsp:cNvSpPr/>
      </dsp:nvSpPr>
      <dsp:spPr>
        <a:xfrm>
          <a:off x="981145" y="1828798"/>
          <a:ext cx="2156799" cy="1935800"/>
        </a:xfrm>
        <a:prstGeom prst="ellipse">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Flexibility</a:t>
          </a:r>
          <a:endParaRPr lang="en-US" sz="2800" kern="1200" dirty="0"/>
        </a:p>
      </dsp:txBody>
      <dsp:txXfrm>
        <a:off x="1297001" y="2112289"/>
        <a:ext cx="1525087" cy="13688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C771BC-D340-4D98-AF4A-E66D2303088C}">
      <dsp:nvSpPr>
        <dsp:cNvPr id="0" name=""/>
        <dsp:cNvSpPr/>
      </dsp:nvSpPr>
      <dsp:spPr>
        <a:xfrm>
          <a:off x="2838612" y="1353420"/>
          <a:ext cx="3085504" cy="3085504"/>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Outsourcing Disadvantages</a:t>
          </a:r>
          <a:endParaRPr lang="en-US" sz="2800" kern="1200" dirty="0"/>
        </a:p>
      </dsp:txBody>
      <dsp:txXfrm>
        <a:off x="3290474" y="1805282"/>
        <a:ext cx="2181780" cy="2181780"/>
      </dsp:txXfrm>
    </dsp:sp>
    <dsp:sp modelId="{47136FEA-2755-41A0-8AF1-661869E00A02}">
      <dsp:nvSpPr>
        <dsp:cNvPr id="0" name=""/>
        <dsp:cNvSpPr/>
      </dsp:nvSpPr>
      <dsp:spPr>
        <a:xfrm>
          <a:off x="2971528" y="-86421"/>
          <a:ext cx="2819673" cy="1946444"/>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Coordination Breakdowns</a:t>
          </a:r>
          <a:endParaRPr lang="en-US" sz="2800" kern="1200" dirty="0"/>
        </a:p>
      </dsp:txBody>
      <dsp:txXfrm>
        <a:off x="3384460" y="198629"/>
        <a:ext cx="1993809" cy="1376344"/>
      </dsp:txXfrm>
    </dsp:sp>
    <dsp:sp modelId="{FA1E3895-E825-4948-A8C0-D63B65BE26B1}">
      <dsp:nvSpPr>
        <dsp:cNvPr id="0" name=""/>
        <dsp:cNvSpPr/>
      </dsp:nvSpPr>
      <dsp:spPr>
        <a:xfrm>
          <a:off x="5466413" y="2048322"/>
          <a:ext cx="1848649" cy="169570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Loss of Control</a:t>
          </a:r>
          <a:endParaRPr lang="en-US" sz="2800" kern="1200" dirty="0"/>
        </a:p>
      </dsp:txBody>
      <dsp:txXfrm>
        <a:off x="5737141" y="2296652"/>
        <a:ext cx="1307193" cy="1199040"/>
      </dsp:txXfrm>
    </dsp:sp>
    <dsp:sp modelId="{3C49031A-2FB6-45E1-AE67-A97A845EACE2}">
      <dsp:nvSpPr>
        <dsp:cNvPr id="0" name=""/>
        <dsp:cNvSpPr/>
      </dsp:nvSpPr>
      <dsp:spPr>
        <a:xfrm>
          <a:off x="3504788" y="4162070"/>
          <a:ext cx="1753152" cy="1486950"/>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Conflict</a:t>
          </a:r>
          <a:endParaRPr lang="en-US" sz="2800" kern="1200" dirty="0"/>
        </a:p>
      </dsp:txBody>
      <dsp:txXfrm>
        <a:off x="3761531" y="4379829"/>
        <a:ext cx="1239666" cy="1051432"/>
      </dsp:txXfrm>
    </dsp:sp>
    <dsp:sp modelId="{E189A716-A1D3-4D39-B56D-BBB8024A1EEB}">
      <dsp:nvSpPr>
        <dsp:cNvPr id="0" name=""/>
        <dsp:cNvSpPr/>
      </dsp:nvSpPr>
      <dsp:spPr>
        <a:xfrm>
          <a:off x="1447937" y="2138473"/>
          <a:ext cx="1848109" cy="1515399"/>
        </a:xfrm>
        <a:prstGeom prst="ellipse">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Security Issues</a:t>
          </a:r>
          <a:endParaRPr lang="en-US" sz="2800" kern="1200" dirty="0"/>
        </a:p>
      </dsp:txBody>
      <dsp:txXfrm>
        <a:off x="1718586" y="2360398"/>
        <a:ext cx="1306811" cy="10715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4EA3BB-9253-48AB-A3A1-F7A147866DD6}" type="datetimeFigureOut">
              <a:rPr lang="en-AU" smtClean="0"/>
              <a:t>1/10/2015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29CAC0-E329-4FB7-9881-E9E4386DCB46}" type="slidenum">
              <a:rPr lang="en-AU" smtClean="0"/>
              <a:t>‹#›</a:t>
            </a:fld>
            <a:endParaRPr lang="en-AU"/>
          </a:p>
        </p:txBody>
      </p:sp>
    </p:spTree>
    <p:extLst>
      <p:ext uri="{BB962C8B-B14F-4D97-AF65-F5344CB8AC3E}">
        <p14:creationId xmlns:p14="http://schemas.microsoft.com/office/powerpoint/2010/main" val="3562646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1E29CAC0-E329-4FB7-9881-E9E4386DCB46}" type="slidenum">
              <a:rPr lang="en-AU" smtClean="0"/>
              <a:t>6</a:t>
            </a:fld>
            <a:endParaRPr lang="en-AU"/>
          </a:p>
        </p:txBody>
      </p:sp>
    </p:spTree>
    <p:extLst>
      <p:ext uri="{BB962C8B-B14F-4D97-AF65-F5344CB8AC3E}">
        <p14:creationId xmlns:p14="http://schemas.microsoft.com/office/powerpoint/2010/main" val="8674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41917B-8AAB-46AD-975A-41317C677909}" type="datetime1">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304648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07D746-5609-4069-8FF3-680232726EC1}" type="datetime1">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938415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8F141D-E1F9-41E9-9073-C134648EC646}" type="datetime1">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1609254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1C43C7-87CC-4409-A97C-46787B193F3F}" type="datetime1">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93293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797838-C2E8-4796-BD7D-859BE7AABA0E}" type="datetime1">
              <a:rPr lang="en-US" smtClean="0"/>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111123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88DA07-3D2A-49C3-A98E-60D64E69C6CC}" type="datetime1">
              <a:rPr lang="en-US" smtClean="0"/>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2063664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252A24-946C-4024-A3C5-BD3230502FCC}" type="datetime1">
              <a:rPr lang="en-US" smtClean="0"/>
              <a:t>10/1/2015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412733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B4C6CA-A358-4B35-991B-13F98942C7C3}" type="datetime1">
              <a:rPr lang="en-US" smtClean="0"/>
              <a:t>10/1/2015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1832144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80DD88-8BC3-4FBE-B69A-72BD13757D48}" type="datetime1">
              <a:rPr lang="en-US" smtClean="0"/>
              <a:t>10/1/2015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836889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5E31F5-F35D-418B-83D6-40D9B01E283C}" type="datetime1">
              <a:rPr lang="en-US" smtClean="0"/>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919141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2C3AAF-BC80-438D-9C77-4C1443DE64EF}" type="datetime1">
              <a:rPr lang="en-US" smtClean="0"/>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B8DE2-37A8-4A8E-BF71-6270D430F22D}" type="slidenum">
              <a:rPr lang="en-US" smtClean="0"/>
              <a:t>‹#›</a:t>
            </a:fld>
            <a:endParaRPr lang="en-US"/>
          </a:p>
        </p:txBody>
      </p:sp>
    </p:spTree>
    <p:extLst>
      <p:ext uri="{BB962C8B-B14F-4D97-AF65-F5344CB8AC3E}">
        <p14:creationId xmlns:p14="http://schemas.microsoft.com/office/powerpoint/2010/main" val="3601610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2F4ED-B2CA-4DD4-8F6F-DE669393AA8F}" type="datetime1">
              <a:rPr lang="en-US" smtClean="0"/>
              <a:t>10/1/2015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DE2-37A8-4A8E-BF71-6270D430F22D}" type="slidenum">
              <a:rPr lang="en-US" smtClean="0"/>
              <a:t>‹#›</a:t>
            </a:fld>
            <a:endParaRPr lang="en-US"/>
          </a:p>
        </p:txBody>
      </p:sp>
    </p:spTree>
    <p:extLst>
      <p:ext uri="{BB962C8B-B14F-4D97-AF65-F5344CB8AC3E}">
        <p14:creationId xmlns:p14="http://schemas.microsoft.com/office/powerpoint/2010/main" val="15132199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AU" b="1" dirty="0" smtClean="0">
                <a:effectLst>
                  <a:outerShdw blurRad="38100" dist="38100" dir="2700000" algn="tl">
                    <a:srgbClr val="000000">
                      <a:alpha val="43137"/>
                    </a:srgbClr>
                  </a:outerShdw>
                </a:effectLst>
                <a:latin typeface="Arial" pitchFamily="34" charset="0"/>
                <a:cs typeface="Arial" pitchFamily="34" charset="0"/>
              </a:rPr>
              <a:t>Lecture 5 </a:t>
            </a:r>
            <a:br>
              <a:rPr lang="en-AU" b="1" dirty="0" smtClean="0">
                <a:effectLst>
                  <a:outerShdw blurRad="38100" dist="38100" dir="2700000" algn="tl">
                    <a:srgbClr val="000000">
                      <a:alpha val="43137"/>
                    </a:srgbClr>
                  </a:outerShdw>
                </a:effectLst>
                <a:latin typeface="Arial" pitchFamily="34" charset="0"/>
                <a:cs typeface="Arial" pitchFamily="34" charset="0"/>
              </a:rPr>
            </a:br>
            <a:r>
              <a:rPr lang="en-AU" b="1" dirty="0" smtClean="0">
                <a:effectLst>
                  <a:outerShdw blurRad="38100" dist="38100" dir="2700000" algn="tl">
                    <a:srgbClr val="000000">
                      <a:alpha val="43137"/>
                    </a:srgbClr>
                  </a:outerShdw>
                </a:effectLst>
                <a:latin typeface="Arial" pitchFamily="34" charset="0"/>
                <a:cs typeface="Arial" pitchFamily="34" charset="0"/>
              </a:rPr>
              <a:t>Acquire Project Team</a:t>
            </a:r>
            <a:endParaRPr lang="en-AU" b="1" dirty="0">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5858988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Important Factors</a:t>
            </a:r>
            <a:endParaRPr lang="en-US" sz="3200" b="1" dirty="0"/>
          </a:p>
        </p:txBody>
      </p:sp>
      <p:sp>
        <p:nvSpPr>
          <p:cNvPr id="4" name="Content Placeholder 3"/>
          <p:cNvSpPr>
            <a:spLocks noGrp="1"/>
          </p:cNvSpPr>
          <p:nvPr>
            <p:ph idx="1"/>
          </p:nvPr>
        </p:nvSpPr>
        <p:spPr>
          <a:xfrm>
            <a:off x="457200" y="838200"/>
            <a:ext cx="8229600" cy="5287963"/>
          </a:xfrm>
        </p:spPr>
        <p:txBody>
          <a:bodyPr>
            <a:normAutofit fontScale="92500" lnSpcReduction="20000"/>
          </a:bodyPr>
          <a:lstStyle/>
          <a:p>
            <a:pPr>
              <a:buFont typeface="Wingdings" pitchFamily="2" charset="2"/>
              <a:buChar char="§"/>
            </a:pPr>
            <a:r>
              <a:rPr lang="en-US" dirty="0"/>
              <a:t>Project Management Team may or may not have direct control over team member </a:t>
            </a:r>
            <a:r>
              <a:rPr lang="en-US" dirty="0" smtClean="0"/>
              <a:t>selection</a:t>
            </a:r>
          </a:p>
          <a:p>
            <a:pPr>
              <a:buFont typeface="Wingdings" pitchFamily="2" charset="2"/>
              <a:buChar char="§"/>
            </a:pPr>
            <a:endParaRPr lang="en-US" dirty="0"/>
          </a:p>
          <a:p>
            <a:pPr>
              <a:buFont typeface="Wingdings" pitchFamily="2" charset="2"/>
              <a:buChar char="§"/>
            </a:pPr>
            <a:r>
              <a:rPr lang="en-US" dirty="0" smtClean="0"/>
              <a:t>Affect of the Non- availability of necessary human resource on;</a:t>
            </a:r>
          </a:p>
          <a:p>
            <a:pPr marL="0" indent="0">
              <a:buNone/>
            </a:pPr>
            <a:endParaRPr lang="en-US" dirty="0"/>
          </a:p>
          <a:p>
            <a:pPr lvl="1">
              <a:buFont typeface="Wingdings" pitchFamily="2" charset="2"/>
              <a:buChar char="§"/>
            </a:pPr>
            <a:r>
              <a:rPr lang="en-US" dirty="0" smtClean="0"/>
              <a:t>Project Schedule</a:t>
            </a:r>
          </a:p>
          <a:p>
            <a:pPr lvl="1">
              <a:buFont typeface="Wingdings" pitchFamily="2" charset="2"/>
              <a:buChar char="§"/>
            </a:pPr>
            <a:r>
              <a:rPr lang="en-US" dirty="0" smtClean="0"/>
              <a:t>Project Budget</a:t>
            </a:r>
          </a:p>
          <a:p>
            <a:pPr lvl="1">
              <a:buFont typeface="Wingdings" pitchFamily="2" charset="2"/>
              <a:buChar char="§"/>
            </a:pPr>
            <a:r>
              <a:rPr lang="en-US" dirty="0" smtClean="0"/>
              <a:t>Project Risks</a:t>
            </a:r>
          </a:p>
          <a:p>
            <a:pPr lvl="1">
              <a:buFont typeface="Wingdings" pitchFamily="2" charset="2"/>
              <a:buChar char="§"/>
            </a:pPr>
            <a:r>
              <a:rPr lang="en-US" dirty="0" smtClean="0"/>
              <a:t>Project Quality</a:t>
            </a:r>
          </a:p>
          <a:p>
            <a:pPr lvl="1">
              <a:buFont typeface="Wingdings" pitchFamily="2" charset="2"/>
              <a:buChar char="§"/>
            </a:pPr>
            <a:r>
              <a:rPr lang="en-US" dirty="0" smtClean="0"/>
              <a:t>Training Plans </a:t>
            </a:r>
          </a:p>
          <a:p>
            <a:pPr lvl="1">
              <a:buFont typeface="Wingdings" pitchFamily="2" charset="2"/>
              <a:buChar char="§"/>
            </a:pPr>
            <a:r>
              <a:rPr lang="en-US" dirty="0" smtClean="0"/>
              <a:t>Project Management Plans as a whole</a:t>
            </a:r>
            <a:endParaRPr lang="en-US" dirty="0"/>
          </a:p>
        </p:txBody>
      </p:sp>
      <p:sp>
        <p:nvSpPr>
          <p:cNvPr id="3" name="Slide Number Placeholder 2"/>
          <p:cNvSpPr>
            <a:spLocks noGrp="1"/>
          </p:cNvSpPr>
          <p:nvPr>
            <p:ph type="sldNum" sz="quarter" idx="12"/>
          </p:nvPr>
        </p:nvSpPr>
        <p:spPr/>
        <p:txBody>
          <a:bodyPr/>
          <a:lstStyle/>
          <a:p>
            <a:fld id="{101B8DE2-37A8-4A8E-BF71-6270D430F22D}" type="slidenum">
              <a:rPr lang="en-US" smtClean="0"/>
              <a:t>10</a:t>
            </a:fld>
            <a:endParaRPr lang="en-US"/>
          </a:p>
        </p:txBody>
      </p:sp>
    </p:spTree>
    <p:extLst>
      <p:ext uri="{BB962C8B-B14F-4D97-AF65-F5344CB8AC3E}">
        <p14:creationId xmlns:p14="http://schemas.microsoft.com/office/powerpoint/2010/main" val="1990238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Acquire Project Team                                              Inputs</a:t>
            </a:r>
            <a:endParaRPr lang="en-US" sz="3200" b="1" dirty="0"/>
          </a:p>
        </p:txBody>
      </p:sp>
      <p:graphicFrame>
        <p:nvGraphicFramePr>
          <p:cNvPr id="3" name="Diagram 2"/>
          <p:cNvGraphicFramePr/>
          <p:nvPr>
            <p:extLst>
              <p:ext uri="{D42A27DB-BD31-4B8C-83A1-F6EECF244321}">
                <p14:modId xmlns:p14="http://schemas.microsoft.com/office/powerpoint/2010/main" val="3332340286"/>
              </p:ext>
            </p:extLst>
          </p:nvPr>
        </p:nvGraphicFramePr>
        <p:xfrm>
          <a:off x="304800" y="1066800"/>
          <a:ext cx="86868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101B8DE2-37A8-4A8E-BF71-6270D430F22D}" type="slidenum">
              <a:rPr lang="en-US" smtClean="0"/>
              <a:t>11</a:t>
            </a:fld>
            <a:endParaRPr lang="en-US"/>
          </a:p>
        </p:txBody>
      </p:sp>
    </p:spTree>
    <p:extLst>
      <p:ext uri="{BB962C8B-B14F-4D97-AF65-F5344CB8AC3E}">
        <p14:creationId xmlns:p14="http://schemas.microsoft.com/office/powerpoint/2010/main" val="299371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3200" b="1" dirty="0" smtClean="0"/>
              <a:t>Human Resource Management Plans                  Inputs</a:t>
            </a:r>
            <a:endParaRPr lang="en-US" sz="3200" b="1" dirty="0"/>
          </a:p>
        </p:txBody>
      </p:sp>
      <p:sp>
        <p:nvSpPr>
          <p:cNvPr id="4" name="Content Placeholder 3"/>
          <p:cNvSpPr>
            <a:spLocks noGrp="1"/>
          </p:cNvSpPr>
          <p:nvPr>
            <p:ph idx="1"/>
          </p:nvPr>
        </p:nvSpPr>
        <p:spPr>
          <a:xfrm>
            <a:off x="76200" y="838200"/>
            <a:ext cx="8915400" cy="5943600"/>
          </a:xfrm>
        </p:spPr>
        <p:txBody>
          <a:bodyPr>
            <a:normAutofit/>
          </a:bodyPr>
          <a:lstStyle/>
          <a:p>
            <a:pPr marL="0" indent="0">
              <a:buNone/>
            </a:pPr>
            <a:r>
              <a:rPr lang="en-US" sz="2400" dirty="0" smtClean="0"/>
              <a:t>How Project Human Resource should be;</a:t>
            </a:r>
          </a:p>
          <a:p>
            <a:pPr marL="0" indent="0">
              <a:buNone/>
            </a:pPr>
            <a:endParaRPr lang="en-US" sz="2400" dirty="0"/>
          </a:p>
          <a:p>
            <a:pPr marL="0" indent="0">
              <a:buNone/>
            </a:pPr>
            <a:endParaRPr lang="en-US" sz="2400" dirty="0" smtClean="0"/>
          </a:p>
          <a:p>
            <a:pPr marL="0" indent="0">
              <a:buNone/>
            </a:pPr>
            <a:endParaRPr lang="en-US" sz="2400" dirty="0"/>
          </a:p>
          <a:p>
            <a:pPr>
              <a:buFont typeface="Courier New" pitchFamily="49" charset="0"/>
              <a:buChar char="o"/>
            </a:pPr>
            <a:r>
              <a:rPr lang="en-US" sz="2400" dirty="0" smtClean="0"/>
              <a:t>Roles &amp; Responsibilities defining the positions, skills and competencies that the project demands.</a:t>
            </a:r>
          </a:p>
          <a:p>
            <a:pPr marL="0" indent="0">
              <a:buNone/>
            </a:pPr>
            <a:endParaRPr lang="en-US" sz="2400" dirty="0" smtClean="0"/>
          </a:p>
          <a:p>
            <a:pPr>
              <a:buFont typeface="Courier New" pitchFamily="49" charset="0"/>
              <a:buChar char="o"/>
            </a:pPr>
            <a:r>
              <a:rPr lang="en-US" sz="2400" dirty="0" smtClean="0"/>
              <a:t>Project organization charts indicating the number of people needed for the project.</a:t>
            </a:r>
          </a:p>
          <a:p>
            <a:pPr marL="0" indent="0">
              <a:buNone/>
            </a:pPr>
            <a:endParaRPr lang="en-US" sz="2400" dirty="0" smtClean="0"/>
          </a:p>
          <a:p>
            <a:pPr>
              <a:buFont typeface="Courier New" pitchFamily="49" charset="0"/>
              <a:buChar char="o"/>
            </a:pPr>
            <a:r>
              <a:rPr lang="en-US" sz="2400" dirty="0" smtClean="0"/>
              <a:t>Staffing management plans elucidating the time periods each project member will be needed and other information important to engage the project team. </a:t>
            </a:r>
          </a:p>
        </p:txBody>
      </p:sp>
      <p:sp>
        <p:nvSpPr>
          <p:cNvPr id="5" name="Rounded Rectangle 4"/>
          <p:cNvSpPr/>
          <p:nvPr/>
        </p:nvSpPr>
        <p:spPr>
          <a:xfrm>
            <a:off x="228600" y="1371600"/>
            <a:ext cx="1828800" cy="7620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400" b="1" dirty="0" smtClean="0"/>
              <a:t>Identified</a:t>
            </a:r>
            <a:endParaRPr lang="en-US" sz="2400" b="1" dirty="0"/>
          </a:p>
        </p:txBody>
      </p:sp>
      <p:sp>
        <p:nvSpPr>
          <p:cNvPr id="6" name="Rounded Rectangle 5"/>
          <p:cNvSpPr/>
          <p:nvPr/>
        </p:nvSpPr>
        <p:spPr>
          <a:xfrm>
            <a:off x="2362200" y="1371600"/>
            <a:ext cx="1828800" cy="7620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2400" b="1" dirty="0" smtClean="0"/>
              <a:t>Staffed</a:t>
            </a:r>
            <a:endParaRPr lang="en-US" sz="2400" b="1" dirty="0"/>
          </a:p>
        </p:txBody>
      </p:sp>
      <p:sp>
        <p:nvSpPr>
          <p:cNvPr id="7" name="Rounded Rectangle 6"/>
          <p:cNvSpPr/>
          <p:nvPr/>
        </p:nvSpPr>
        <p:spPr>
          <a:xfrm>
            <a:off x="4495800" y="1371600"/>
            <a:ext cx="1828800" cy="7620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smtClean="0"/>
              <a:t>Managed</a:t>
            </a:r>
            <a:endParaRPr lang="en-US" sz="2400" b="1" dirty="0"/>
          </a:p>
        </p:txBody>
      </p:sp>
      <p:sp>
        <p:nvSpPr>
          <p:cNvPr id="8" name="Rounded Rectangle 7"/>
          <p:cNvSpPr/>
          <p:nvPr/>
        </p:nvSpPr>
        <p:spPr>
          <a:xfrm>
            <a:off x="6705600" y="1371600"/>
            <a:ext cx="1828800" cy="76200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400" b="1" dirty="0" smtClean="0"/>
              <a:t>Released</a:t>
            </a:r>
            <a:endParaRPr lang="en-US" sz="2400" b="1" dirty="0"/>
          </a:p>
        </p:txBody>
      </p:sp>
      <p:sp>
        <p:nvSpPr>
          <p:cNvPr id="3" name="Slide Number Placeholder 2"/>
          <p:cNvSpPr>
            <a:spLocks noGrp="1"/>
          </p:cNvSpPr>
          <p:nvPr>
            <p:ph type="sldNum" sz="quarter" idx="12"/>
          </p:nvPr>
        </p:nvSpPr>
        <p:spPr/>
        <p:txBody>
          <a:bodyPr/>
          <a:lstStyle/>
          <a:p>
            <a:fld id="{101B8DE2-37A8-4A8E-BF71-6270D430F22D}" type="slidenum">
              <a:rPr lang="en-US" smtClean="0"/>
              <a:t>12</a:t>
            </a:fld>
            <a:endParaRPr lang="en-US"/>
          </a:p>
        </p:txBody>
      </p:sp>
    </p:spTree>
    <p:extLst>
      <p:ext uri="{BB962C8B-B14F-4D97-AF65-F5344CB8AC3E}">
        <p14:creationId xmlns:p14="http://schemas.microsoft.com/office/powerpoint/2010/main" val="1033006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wipe(down)">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barn(inVertical)">
                                      <p:cBhvr>
                                        <p:cTn id="3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Enterprise Environmental Factors                         Inputs</a:t>
            </a:r>
            <a:endParaRPr lang="en-US" sz="3200" b="1" dirty="0"/>
          </a:p>
        </p:txBody>
      </p:sp>
      <p:sp>
        <p:nvSpPr>
          <p:cNvPr id="3" name="Content Placeholder 3"/>
          <p:cNvSpPr txBox="1">
            <a:spLocks/>
          </p:cNvSpPr>
          <p:nvPr/>
        </p:nvSpPr>
        <p:spPr>
          <a:xfrm>
            <a:off x="76200" y="838200"/>
            <a:ext cx="8915400" cy="59436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dirty="0" smtClean="0"/>
              <a:t>EEF refer to conditions, not under the control of the project team, that influence, constrain or direct the project . These include but not limited to;</a:t>
            </a:r>
          </a:p>
          <a:p>
            <a:pPr marL="0" indent="0">
              <a:buFont typeface="Arial" pitchFamily="34" charset="0"/>
              <a:buNone/>
            </a:pPr>
            <a:endParaRPr lang="en-US" sz="2400" dirty="0" smtClean="0"/>
          </a:p>
          <a:p>
            <a:pPr>
              <a:buFont typeface="Courier New" pitchFamily="49" charset="0"/>
              <a:buChar char="o"/>
            </a:pPr>
            <a:r>
              <a:rPr lang="en-US" sz="2400" dirty="0" smtClean="0"/>
              <a:t>Existing information on Human Resources including availability, competency</a:t>
            </a:r>
            <a:r>
              <a:rPr lang="en-US" sz="2400" dirty="0"/>
              <a:t> </a:t>
            </a:r>
            <a:r>
              <a:rPr lang="en-US" sz="2400" dirty="0" smtClean="0"/>
              <a:t>levels, prior experience, interest in working on the project and their cost rate.   </a:t>
            </a:r>
          </a:p>
          <a:p>
            <a:pPr marL="0" indent="0">
              <a:buNone/>
            </a:pPr>
            <a:endParaRPr lang="en-US" sz="2400" dirty="0" smtClean="0"/>
          </a:p>
          <a:p>
            <a:pPr>
              <a:buFont typeface="Courier New" pitchFamily="49" charset="0"/>
              <a:buChar char="o"/>
            </a:pPr>
            <a:r>
              <a:rPr lang="en-US" sz="2400" dirty="0" smtClean="0"/>
              <a:t>Personal administration policies such as those which can effect outsourcing.</a:t>
            </a:r>
          </a:p>
          <a:p>
            <a:pPr marL="0" indent="0">
              <a:buNone/>
            </a:pPr>
            <a:endParaRPr lang="en-US" sz="2400" dirty="0" smtClean="0"/>
          </a:p>
          <a:p>
            <a:pPr>
              <a:buFont typeface="Courier New" pitchFamily="49" charset="0"/>
              <a:buChar char="o"/>
            </a:pPr>
            <a:r>
              <a:rPr lang="en-US" sz="2400" dirty="0" smtClean="0"/>
              <a:t>Organization structures as described in</a:t>
            </a:r>
          </a:p>
          <a:p>
            <a:pPr marL="0" indent="0">
              <a:buNone/>
            </a:pPr>
            <a:endParaRPr lang="en-US" sz="2400" u="sng" dirty="0" smtClean="0">
              <a:solidFill>
                <a:srgbClr val="FF0000"/>
              </a:solidFill>
            </a:endParaRPr>
          </a:p>
          <a:p>
            <a:pPr>
              <a:buFont typeface="Courier New" pitchFamily="49" charset="0"/>
              <a:buChar char="o"/>
            </a:pPr>
            <a:r>
              <a:rPr lang="en-US" sz="2400" dirty="0" smtClean="0"/>
              <a:t>Colocation or multiple locations.</a:t>
            </a:r>
          </a:p>
        </p:txBody>
      </p:sp>
      <p:sp>
        <p:nvSpPr>
          <p:cNvPr id="4" name="Slide Number Placeholder 3"/>
          <p:cNvSpPr>
            <a:spLocks noGrp="1"/>
          </p:cNvSpPr>
          <p:nvPr>
            <p:ph type="sldNum" sz="quarter" idx="12"/>
          </p:nvPr>
        </p:nvSpPr>
        <p:spPr/>
        <p:txBody>
          <a:bodyPr/>
          <a:lstStyle/>
          <a:p>
            <a:fld id="{101B8DE2-37A8-4A8E-BF71-6270D430F22D}" type="slidenum">
              <a:rPr lang="en-US" smtClean="0"/>
              <a:t>13</a:t>
            </a:fld>
            <a:endParaRPr lang="en-US"/>
          </a:p>
        </p:txBody>
      </p:sp>
    </p:spTree>
    <p:extLst>
      <p:ext uri="{BB962C8B-B14F-4D97-AF65-F5344CB8AC3E}">
        <p14:creationId xmlns:p14="http://schemas.microsoft.com/office/powerpoint/2010/main" val="354366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arn(inVertical)">
                                      <p:cBhvr>
                                        <p:cTn id="16" dur="500"/>
                                        <p:tgtEl>
                                          <p:spTgt spid="3">
                                            <p:txEl>
                                              <p:pRg st="6" end="6"/>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barn(inVertical)">
                                      <p:cBhvr>
                                        <p:cTn id="1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200" b="1" dirty="0" smtClean="0"/>
              <a:t>Organizational Process Assets                               Inputs</a:t>
            </a:r>
            <a:endParaRPr lang="en-US" sz="3200" b="1" dirty="0"/>
          </a:p>
        </p:txBody>
      </p:sp>
      <p:sp>
        <p:nvSpPr>
          <p:cNvPr id="3" name="Content Placeholder 3"/>
          <p:cNvSpPr txBox="1">
            <a:spLocks/>
          </p:cNvSpPr>
          <p:nvPr/>
        </p:nvSpPr>
        <p:spPr>
          <a:xfrm>
            <a:off x="76200" y="838200"/>
            <a:ext cx="8915400" cy="59436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n-US" sz="2400" dirty="0" smtClean="0"/>
              <a:t>Organizational Process </a:t>
            </a:r>
            <a:r>
              <a:rPr lang="en-US" sz="2400" dirty="0"/>
              <a:t>A</a:t>
            </a:r>
            <a:r>
              <a:rPr lang="en-US" sz="2400" dirty="0" smtClean="0"/>
              <a:t>ssets are the plans, procedures, processes and knowledge base specific to and used by the performing organization. OPA may be grouped into two categories;</a:t>
            </a:r>
          </a:p>
          <a:p>
            <a:pPr marL="0" indent="0">
              <a:buFont typeface="Arial" pitchFamily="34" charset="0"/>
              <a:buNone/>
            </a:pPr>
            <a:endParaRPr lang="en-US" sz="2400" dirty="0" smtClean="0"/>
          </a:p>
          <a:p>
            <a:pPr marL="0" indent="0">
              <a:buFont typeface="Arial" pitchFamily="34" charset="0"/>
              <a:buNone/>
            </a:pPr>
            <a:endParaRPr lang="en-US" sz="2400" dirty="0" smtClean="0"/>
          </a:p>
        </p:txBody>
      </p:sp>
      <p:sp>
        <p:nvSpPr>
          <p:cNvPr id="5" name="Rounded Rectangle 4"/>
          <p:cNvSpPr/>
          <p:nvPr/>
        </p:nvSpPr>
        <p:spPr>
          <a:xfrm>
            <a:off x="228600" y="2438400"/>
            <a:ext cx="2438400" cy="8382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400" b="1" dirty="0" smtClean="0"/>
              <a:t>Processes and Procedures</a:t>
            </a:r>
            <a:endParaRPr lang="en-US" sz="2400" b="1" dirty="0"/>
          </a:p>
        </p:txBody>
      </p:sp>
      <p:grpSp>
        <p:nvGrpSpPr>
          <p:cNvPr id="4" name="Group 3"/>
          <p:cNvGrpSpPr/>
          <p:nvPr/>
        </p:nvGrpSpPr>
        <p:grpSpPr>
          <a:xfrm>
            <a:off x="1447800" y="2438400"/>
            <a:ext cx="6915955" cy="1447800"/>
            <a:chOff x="1447800" y="2438400"/>
            <a:chExt cx="6915955" cy="1447800"/>
          </a:xfrm>
        </p:grpSpPr>
        <p:grpSp>
          <p:nvGrpSpPr>
            <p:cNvPr id="10" name="Group 9"/>
            <p:cNvGrpSpPr/>
            <p:nvPr/>
          </p:nvGrpSpPr>
          <p:grpSpPr>
            <a:xfrm>
              <a:off x="3886200" y="2438400"/>
              <a:ext cx="4477555" cy="838200"/>
              <a:chOff x="3886200" y="2209800"/>
              <a:chExt cx="4477555" cy="838200"/>
            </a:xfrm>
          </p:grpSpPr>
          <p:sp>
            <p:nvSpPr>
              <p:cNvPr id="7" name="Rounded Rectangle 6"/>
              <p:cNvSpPr/>
              <p:nvPr/>
            </p:nvSpPr>
            <p:spPr>
              <a:xfrm>
                <a:off x="3886200" y="2209800"/>
                <a:ext cx="1600200" cy="838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Initiating &amp; Planning</a:t>
                </a:r>
                <a:endParaRPr lang="en-US" dirty="0"/>
              </a:p>
            </p:txBody>
          </p:sp>
          <p:sp>
            <p:nvSpPr>
              <p:cNvPr id="8" name="Rounded Rectangle 7"/>
              <p:cNvSpPr/>
              <p:nvPr/>
            </p:nvSpPr>
            <p:spPr>
              <a:xfrm>
                <a:off x="5486400" y="2209800"/>
                <a:ext cx="1786944" cy="838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Executing, Monitoring &amp; Controlling</a:t>
                </a:r>
                <a:endParaRPr lang="en-US" dirty="0"/>
              </a:p>
            </p:txBody>
          </p:sp>
          <p:sp>
            <p:nvSpPr>
              <p:cNvPr id="9" name="Rounded Rectangle 8"/>
              <p:cNvSpPr/>
              <p:nvPr/>
            </p:nvSpPr>
            <p:spPr>
              <a:xfrm>
                <a:off x="7239000" y="2209800"/>
                <a:ext cx="1124755" cy="838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Closing</a:t>
                </a:r>
                <a:endParaRPr lang="en-US" dirty="0"/>
              </a:p>
            </p:txBody>
          </p:sp>
        </p:grpSp>
        <p:grpSp>
          <p:nvGrpSpPr>
            <p:cNvPr id="25" name="Group 24"/>
            <p:cNvGrpSpPr/>
            <p:nvPr/>
          </p:nvGrpSpPr>
          <p:grpSpPr>
            <a:xfrm>
              <a:off x="1447800" y="3276600"/>
              <a:ext cx="6477000" cy="609600"/>
              <a:chOff x="1447800" y="3048000"/>
              <a:chExt cx="6477000" cy="609600"/>
            </a:xfrm>
          </p:grpSpPr>
          <p:cxnSp>
            <p:nvCxnSpPr>
              <p:cNvPr id="15" name="Straight Connector 14"/>
              <p:cNvCxnSpPr>
                <a:stCxn id="5" idx="2"/>
              </p:cNvCxnSpPr>
              <p:nvPr/>
            </p:nvCxnSpPr>
            <p:spPr>
              <a:xfrm>
                <a:off x="1447800" y="3048000"/>
                <a:ext cx="0" cy="6096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7" name="Straight Connector 16"/>
              <p:cNvCxnSpPr/>
              <p:nvPr/>
            </p:nvCxnSpPr>
            <p:spPr>
              <a:xfrm>
                <a:off x="1447800" y="3657600"/>
                <a:ext cx="64770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0" name="Straight Arrow Connector 19"/>
              <p:cNvCxnSpPr>
                <a:endCxn id="7" idx="2"/>
              </p:cNvCxnSpPr>
              <p:nvPr/>
            </p:nvCxnSpPr>
            <p:spPr>
              <a:xfrm flipV="1">
                <a:off x="4686300" y="3048000"/>
                <a:ext cx="0" cy="6096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2" name="Straight Arrow Connector 21"/>
              <p:cNvCxnSpPr>
                <a:endCxn id="8" idx="2"/>
              </p:cNvCxnSpPr>
              <p:nvPr/>
            </p:nvCxnSpPr>
            <p:spPr>
              <a:xfrm flipV="1">
                <a:off x="6379872" y="3048000"/>
                <a:ext cx="0" cy="6096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4" name="Straight Arrow Connector 23"/>
              <p:cNvCxnSpPr/>
              <p:nvPr/>
            </p:nvCxnSpPr>
            <p:spPr>
              <a:xfrm flipV="1">
                <a:off x="7924800" y="3048000"/>
                <a:ext cx="0" cy="6096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grpSp>
      <p:sp>
        <p:nvSpPr>
          <p:cNvPr id="6" name="Rounded Rectangle 5"/>
          <p:cNvSpPr/>
          <p:nvPr/>
        </p:nvSpPr>
        <p:spPr>
          <a:xfrm>
            <a:off x="294068" y="4912754"/>
            <a:ext cx="2438400" cy="8382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400" b="1" dirty="0" smtClean="0"/>
              <a:t>Corporate Knowledge Base</a:t>
            </a:r>
            <a:endParaRPr lang="en-US" sz="2400" b="1" dirty="0"/>
          </a:p>
        </p:txBody>
      </p:sp>
      <p:grpSp>
        <p:nvGrpSpPr>
          <p:cNvPr id="12" name="Group 11"/>
          <p:cNvGrpSpPr/>
          <p:nvPr/>
        </p:nvGrpSpPr>
        <p:grpSpPr>
          <a:xfrm>
            <a:off x="2732468" y="4493654"/>
            <a:ext cx="5954332" cy="1907146"/>
            <a:chOff x="2732468" y="4493654"/>
            <a:chExt cx="5954332" cy="1907146"/>
          </a:xfrm>
        </p:grpSpPr>
        <p:sp>
          <p:nvSpPr>
            <p:cNvPr id="11" name="Rounded Rectangle 10"/>
            <p:cNvSpPr/>
            <p:nvPr/>
          </p:nvSpPr>
          <p:spPr>
            <a:xfrm>
              <a:off x="3771900" y="4493654"/>
              <a:ext cx="4914900" cy="190714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marL="285750" indent="-285750">
                <a:buFontTx/>
                <a:buChar char="-"/>
              </a:pPr>
              <a:r>
                <a:rPr lang="en-US" dirty="0" smtClean="0"/>
                <a:t>Configuration management knowledge base</a:t>
              </a:r>
            </a:p>
            <a:p>
              <a:pPr marL="285750" indent="-285750">
                <a:buFontTx/>
                <a:buChar char="-"/>
              </a:pPr>
              <a:r>
                <a:rPr lang="en-US" dirty="0" smtClean="0"/>
                <a:t>Financial databases</a:t>
              </a:r>
            </a:p>
            <a:p>
              <a:pPr marL="285750" indent="-285750">
                <a:buFontTx/>
                <a:buChar char="-"/>
              </a:pPr>
              <a:r>
                <a:rPr lang="en-US" dirty="0" smtClean="0"/>
                <a:t>Historical information and lessons learned.</a:t>
              </a:r>
            </a:p>
            <a:p>
              <a:pPr marL="285750" indent="-285750">
                <a:buFontTx/>
                <a:buChar char="-"/>
              </a:pPr>
              <a:r>
                <a:rPr lang="en-US" dirty="0" smtClean="0"/>
                <a:t>Issue and defect management database.</a:t>
              </a:r>
            </a:p>
            <a:p>
              <a:pPr marL="285750" indent="-285750">
                <a:buFontTx/>
                <a:buChar char="-"/>
              </a:pPr>
              <a:r>
                <a:rPr lang="en-US" dirty="0" smtClean="0"/>
                <a:t>Process measurement database.</a:t>
              </a:r>
            </a:p>
            <a:p>
              <a:pPr marL="285750" indent="-285750">
                <a:buFontTx/>
                <a:buChar char="-"/>
              </a:pPr>
              <a:r>
                <a:rPr lang="en-US" dirty="0" smtClean="0"/>
                <a:t>Project files. </a:t>
              </a:r>
              <a:endParaRPr lang="en-US" dirty="0"/>
            </a:p>
          </p:txBody>
        </p:sp>
        <p:cxnSp>
          <p:nvCxnSpPr>
            <p:cNvPr id="27" name="Straight Arrow Connector 26"/>
            <p:cNvCxnSpPr>
              <a:stCxn id="6" idx="3"/>
            </p:cNvCxnSpPr>
            <p:nvPr/>
          </p:nvCxnSpPr>
          <p:spPr>
            <a:xfrm>
              <a:off x="2732468" y="5331854"/>
              <a:ext cx="1039432"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sp>
        <p:nvSpPr>
          <p:cNvPr id="13" name="Slide Number Placeholder 12"/>
          <p:cNvSpPr>
            <a:spLocks noGrp="1"/>
          </p:cNvSpPr>
          <p:nvPr>
            <p:ph type="sldNum" sz="quarter" idx="12"/>
          </p:nvPr>
        </p:nvSpPr>
        <p:spPr/>
        <p:txBody>
          <a:bodyPr/>
          <a:lstStyle/>
          <a:p>
            <a:fld id="{101B8DE2-37A8-4A8E-BF71-6270D430F22D}" type="slidenum">
              <a:rPr lang="en-US" smtClean="0"/>
              <a:t>14</a:t>
            </a:fld>
            <a:endParaRPr lang="en-US"/>
          </a:p>
        </p:txBody>
      </p:sp>
    </p:spTree>
    <p:extLst>
      <p:ext uri="{BB962C8B-B14F-4D97-AF65-F5344CB8AC3E}">
        <p14:creationId xmlns:p14="http://schemas.microsoft.com/office/powerpoint/2010/main" val="68044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Acquire Project Team                       Tools &amp; Techniques</a:t>
            </a:r>
            <a:endParaRPr lang="en-US" sz="3200" b="1" dirty="0"/>
          </a:p>
        </p:txBody>
      </p:sp>
      <p:graphicFrame>
        <p:nvGraphicFramePr>
          <p:cNvPr id="3" name="Diagram 2"/>
          <p:cNvGraphicFramePr/>
          <p:nvPr>
            <p:extLst>
              <p:ext uri="{D42A27DB-BD31-4B8C-83A1-F6EECF244321}">
                <p14:modId xmlns:p14="http://schemas.microsoft.com/office/powerpoint/2010/main" val="3974594249"/>
              </p:ext>
            </p:extLst>
          </p:nvPr>
        </p:nvGraphicFramePr>
        <p:xfrm>
          <a:off x="304800" y="914400"/>
          <a:ext cx="8458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01B8DE2-37A8-4A8E-BF71-6270D430F22D}" type="slidenum">
              <a:rPr lang="en-US" smtClean="0"/>
              <a:t>15</a:t>
            </a:fld>
            <a:endParaRPr lang="en-US"/>
          </a:p>
        </p:txBody>
      </p:sp>
    </p:spTree>
    <p:extLst>
      <p:ext uri="{BB962C8B-B14F-4D97-AF65-F5344CB8AC3E}">
        <p14:creationId xmlns:p14="http://schemas.microsoft.com/office/powerpoint/2010/main" val="3082275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Pre-Assignment                                 Tools &amp; Techniques</a:t>
            </a:r>
            <a:endParaRPr lang="en-US" sz="3200" b="1" dirty="0"/>
          </a:p>
        </p:txBody>
      </p:sp>
      <p:sp>
        <p:nvSpPr>
          <p:cNvPr id="4" name="Content Placeholder 3"/>
          <p:cNvSpPr>
            <a:spLocks noGrp="1"/>
          </p:cNvSpPr>
          <p:nvPr>
            <p:ph idx="1"/>
          </p:nvPr>
        </p:nvSpPr>
        <p:spPr>
          <a:xfrm>
            <a:off x="228600" y="990600"/>
            <a:ext cx="8610600" cy="5638800"/>
          </a:xfrm>
        </p:spPr>
        <p:txBody>
          <a:bodyPr>
            <a:normAutofit/>
          </a:bodyPr>
          <a:lstStyle/>
          <a:p>
            <a:pPr marL="0" indent="0">
              <a:buNone/>
            </a:pPr>
            <a:r>
              <a:rPr lang="en-US" sz="2400" dirty="0" smtClean="0"/>
              <a:t>When project team members are selected in advance, they are considered pre-assigned.</a:t>
            </a:r>
          </a:p>
          <a:p>
            <a:pPr marL="0" indent="0">
              <a:buNone/>
            </a:pPr>
            <a:endParaRPr lang="en-US" sz="2400" dirty="0" smtClean="0"/>
          </a:p>
          <a:p>
            <a:pPr marL="0" indent="0">
              <a:buNone/>
            </a:pPr>
            <a:r>
              <a:rPr lang="en-US" sz="2400" dirty="0" smtClean="0"/>
              <a:t>The situation can occur if;</a:t>
            </a:r>
          </a:p>
          <a:p>
            <a:pPr marL="0" indent="0">
              <a:buNone/>
            </a:pPr>
            <a:endParaRPr lang="en-US" sz="2400" dirty="0" smtClean="0"/>
          </a:p>
          <a:p>
            <a:pPr marL="514350" indent="-514350">
              <a:buAutoNum type="arabicPeriod"/>
            </a:pPr>
            <a:r>
              <a:rPr lang="en-US" sz="2400" dirty="0" smtClean="0"/>
              <a:t>The project is the result of specific people being identified as part of a competitive proposal.</a:t>
            </a:r>
          </a:p>
          <a:p>
            <a:pPr marL="514350" indent="-514350">
              <a:buAutoNum type="arabicPeriod"/>
            </a:pPr>
            <a:r>
              <a:rPr lang="en-US" sz="2400" dirty="0" smtClean="0"/>
              <a:t>If the project is dependent upon the expertise of particular persons.</a:t>
            </a:r>
          </a:p>
          <a:p>
            <a:pPr marL="514350" indent="-514350">
              <a:buAutoNum type="arabicPeriod"/>
            </a:pPr>
            <a:r>
              <a:rPr lang="en-US" sz="2400" dirty="0" smtClean="0"/>
              <a:t>If some staff assignments are defined within the project charter.</a:t>
            </a:r>
            <a:endParaRPr lang="en-US" sz="2400" dirty="0"/>
          </a:p>
        </p:txBody>
      </p:sp>
      <p:sp>
        <p:nvSpPr>
          <p:cNvPr id="3" name="Slide Number Placeholder 2"/>
          <p:cNvSpPr>
            <a:spLocks noGrp="1"/>
          </p:cNvSpPr>
          <p:nvPr>
            <p:ph type="sldNum" sz="quarter" idx="12"/>
          </p:nvPr>
        </p:nvSpPr>
        <p:spPr/>
        <p:txBody>
          <a:bodyPr/>
          <a:lstStyle/>
          <a:p>
            <a:fld id="{101B8DE2-37A8-4A8E-BF71-6270D430F22D}" type="slidenum">
              <a:rPr lang="en-US" smtClean="0"/>
              <a:t>16</a:t>
            </a:fld>
            <a:endParaRPr lang="en-US"/>
          </a:p>
        </p:txBody>
      </p:sp>
    </p:spTree>
    <p:extLst>
      <p:ext uri="{BB962C8B-B14F-4D97-AF65-F5344CB8AC3E}">
        <p14:creationId xmlns:p14="http://schemas.microsoft.com/office/powerpoint/2010/main" val="33591824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sp>
        <p:nvSpPr>
          <p:cNvPr id="4" name="Content Placeholder 3"/>
          <p:cNvSpPr>
            <a:spLocks noGrp="1"/>
          </p:cNvSpPr>
          <p:nvPr>
            <p:ph idx="1"/>
          </p:nvPr>
        </p:nvSpPr>
        <p:spPr>
          <a:xfrm>
            <a:off x="228600" y="914400"/>
            <a:ext cx="8686800" cy="5791200"/>
          </a:xfrm>
        </p:spPr>
        <p:txBody>
          <a:bodyPr/>
          <a:lstStyle/>
          <a:p>
            <a:pPr marL="0" indent="0">
              <a:buNone/>
            </a:pPr>
            <a:r>
              <a:rPr lang="en-US" sz="2400" dirty="0" smtClean="0"/>
              <a:t>Staff assignments are negotiated on many projects. The project management team may need to negotiate with;</a:t>
            </a:r>
          </a:p>
          <a:p>
            <a:pPr marL="0" indent="0">
              <a:buNone/>
            </a:pPr>
            <a:endParaRPr lang="en-US" dirty="0"/>
          </a:p>
          <a:p>
            <a:pPr marL="0" indent="0">
              <a:buNone/>
            </a:pPr>
            <a:endParaRPr lang="en-US" dirty="0"/>
          </a:p>
        </p:txBody>
      </p:sp>
      <p:grpSp>
        <p:nvGrpSpPr>
          <p:cNvPr id="11" name="Group 10"/>
          <p:cNvGrpSpPr/>
          <p:nvPr/>
        </p:nvGrpSpPr>
        <p:grpSpPr>
          <a:xfrm>
            <a:off x="228600" y="1905000"/>
            <a:ext cx="8763000" cy="1524000"/>
            <a:chOff x="228600" y="2209800"/>
            <a:chExt cx="8763000" cy="1524000"/>
          </a:xfrm>
        </p:grpSpPr>
        <p:sp>
          <p:nvSpPr>
            <p:cNvPr id="5" name="Rounded Rectangle 4"/>
            <p:cNvSpPr/>
            <p:nvPr/>
          </p:nvSpPr>
          <p:spPr>
            <a:xfrm>
              <a:off x="228600" y="2514600"/>
              <a:ext cx="2573628" cy="8382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b="1" dirty="0" smtClean="0"/>
                <a:t>Functional Managers</a:t>
              </a:r>
            </a:p>
          </p:txBody>
        </p:sp>
        <p:sp>
          <p:nvSpPr>
            <p:cNvPr id="8" name="Rounded Rectangle 7"/>
            <p:cNvSpPr/>
            <p:nvPr/>
          </p:nvSpPr>
          <p:spPr>
            <a:xfrm>
              <a:off x="3124200" y="2209800"/>
              <a:ext cx="5867400" cy="1524000"/>
            </a:xfrm>
            <a:prstGeom prst="roundRect">
              <a:avLst/>
            </a:prstGeom>
          </p:spPr>
          <p:style>
            <a:lnRef idx="1">
              <a:schemeClr val="dk1"/>
            </a:lnRef>
            <a:fillRef idx="2">
              <a:schemeClr val="dk1"/>
            </a:fillRef>
            <a:effectRef idx="1">
              <a:schemeClr val="dk1"/>
            </a:effectRef>
            <a:fontRef idx="minor">
              <a:schemeClr val="dk1"/>
            </a:fontRef>
          </p:style>
          <p:txBody>
            <a:bodyPr rtlCol="0" anchor="t" anchorCtr="0"/>
            <a:lstStyle/>
            <a:p>
              <a:pPr marL="285750" indent="-285750" algn="just">
                <a:buFontTx/>
                <a:buChar char="-"/>
              </a:pPr>
              <a:r>
                <a:rPr lang="en-US" dirty="0" smtClean="0"/>
                <a:t>To ensure that the project receives appropriately competent staff in the required time frame </a:t>
              </a:r>
            </a:p>
            <a:p>
              <a:pPr marL="285750" indent="-285750" algn="just">
                <a:buFontTx/>
                <a:buChar char="-"/>
              </a:pPr>
              <a:r>
                <a:rPr lang="en-US" dirty="0" smtClean="0"/>
                <a:t>Project team members will be able, willing and authorized to work on the project until their responsibilities are completed.</a:t>
              </a:r>
              <a:endParaRPr lang="en-US" dirty="0"/>
            </a:p>
          </p:txBody>
        </p:sp>
      </p:grpSp>
      <p:grpSp>
        <p:nvGrpSpPr>
          <p:cNvPr id="3" name="Group 2"/>
          <p:cNvGrpSpPr/>
          <p:nvPr/>
        </p:nvGrpSpPr>
        <p:grpSpPr>
          <a:xfrm>
            <a:off x="304800" y="3662430"/>
            <a:ext cx="7696200" cy="1138170"/>
            <a:chOff x="304800" y="3662430"/>
            <a:chExt cx="7696200" cy="1138170"/>
          </a:xfrm>
        </p:grpSpPr>
        <p:sp>
          <p:nvSpPr>
            <p:cNvPr id="6" name="Rounded Rectangle 5"/>
            <p:cNvSpPr/>
            <p:nvPr/>
          </p:nvSpPr>
          <p:spPr>
            <a:xfrm>
              <a:off x="304800" y="3810000"/>
              <a:ext cx="2573628" cy="8382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000" b="1" dirty="0" smtClean="0"/>
                <a:t>Other Project Management Teams</a:t>
              </a:r>
            </a:p>
          </p:txBody>
        </p:sp>
        <p:sp>
          <p:nvSpPr>
            <p:cNvPr id="9" name="Rounded Rectangle 8"/>
            <p:cNvSpPr/>
            <p:nvPr/>
          </p:nvSpPr>
          <p:spPr>
            <a:xfrm>
              <a:off x="3124200" y="3662430"/>
              <a:ext cx="4876800" cy="1138170"/>
            </a:xfrm>
            <a:prstGeom prst="roundRect">
              <a:avLst/>
            </a:prstGeom>
          </p:spPr>
          <p:style>
            <a:lnRef idx="1">
              <a:schemeClr val="dk1"/>
            </a:lnRef>
            <a:fillRef idx="2">
              <a:schemeClr val="dk1"/>
            </a:fillRef>
            <a:effectRef idx="1">
              <a:schemeClr val="dk1"/>
            </a:effectRef>
            <a:fontRef idx="minor">
              <a:schemeClr val="dk1"/>
            </a:fontRef>
          </p:style>
          <p:txBody>
            <a:bodyPr rtlCol="0" anchor="t" anchorCtr="0"/>
            <a:lstStyle/>
            <a:p>
              <a:pPr marL="285750" indent="-285750" algn="just">
                <a:buFontTx/>
                <a:buChar char="-"/>
              </a:pPr>
              <a:r>
                <a:rPr lang="en-US" dirty="0" smtClean="0"/>
                <a:t>Other project management teams within the performing organization, to appropriately assign scarce or specialized human resources</a:t>
              </a:r>
              <a:endParaRPr lang="en-US" dirty="0"/>
            </a:p>
          </p:txBody>
        </p:sp>
      </p:grpSp>
      <p:grpSp>
        <p:nvGrpSpPr>
          <p:cNvPr id="13" name="Group 12"/>
          <p:cNvGrpSpPr/>
          <p:nvPr/>
        </p:nvGrpSpPr>
        <p:grpSpPr>
          <a:xfrm>
            <a:off x="304800" y="5029200"/>
            <a:ext cx="8686800" cy="1524000"/>
            <a:chOff x="304800" y="5402151"/>
            <a:chExt cx="8686800" cy="1524000"/>
          </a:xfrm>
        </p:grpSpPr>
        <p:sp>
          <p:nvSpPr>
            <p:cNvPr id="7" name="Rounded Rectangle 6"/>
            <p:cNvSpPr/>
            <p:nvPr/>
          </p:nvSpPr>
          <p:spPr>
            <a:xfrm>
              <a:off x="304800" y="5638800"/>
              <a:ext cx="2573628" cy="83820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b="1" dirty="0" smtClean="0"/>
                <a:t>External Organizations</a:t>
              </a:r>
            </a:p>
          </p:txBody>
        </p:sp>
        <p:sp>
          <p:nvSpPr>
            <p:cNvPr id="10" name="Rounded Rectangle 9"/>
            <p:cNvSpPr/>
            <p:nvPr/>
          </p:nvSpPr>
          <p:spPr>
            <a:xfrm>
              <a:off x="3124200" y="5402151"/>
              <a:ext cx="5867400" cy="1524000"/>
            </a:xfrm>
            <a:prstGeom prst="roundRect">
              <a:avLst/>
            </a:prstGeom>
          </p:spPr>
          <p:style>
            <a:lnRef idx="1">
              <a:schemeClr val="dk1"/>
            </a:lnRef>
            <a:fillRef idx="2">
              <a:schemeClr val="dk1"/>
            </a:fillRef>
            <a:effectRef idx="1">
              <a:schemeClr val="dk1"/>
            </a:effectRef>
            <a:fontRef idx="minor">
              <a:schemeClr val="dk1"/>
            </a:fontRef>
          </p:style>
          <p:txBody>
            <a:bodyPr rtlCol="0" anchor="t" anchorCtr="0"/>
            <a:lstStyle/>
            <a:p>
              <a:pPr marL="285750" indent="-285750" algn="just">
                <a:buFontTx/>
                <a:buChar char="-"/>
              </a:pPr>
              <a:r>
                <a:rPr lang="en-US" dirty="0" smtClean="0"/>
                <a:t>For appropriate, scarce, specialized, qualified, certified or other such specified human resources.</a:t>
              </a:r>
            </a:p>
            <a:p>
              <a:pPr marL="285750" indent="-285750" algn="just">
                <a:buFontTx/>
                <a:buChar char="-"/>
              </a:pPr>
              <a:r>
                <a:rPr lang="en-US" dirty="0" smtClean="0"/>
                <a:t>Special considerations should be given to external negotiating policies, practices, processes, guidelines, legal and other such criteria</a:t>
              </a:r>
              <a:endParaRPr lang="en-US" dirty="0"/>
            </a:p>
          </p:txBody>
        </p:sp>
      </p:grpSp>
      <p:sp>
        <p:nvSpPr>
          <p:cNvPr id="12" name="Slide Number Placeholder 11"/>
          <p:cNvSpPr>
            <a:spLocks noGrp="1"/>
          </p:cNvSpPr>
          <p:nvPr>
            <p:ph type="sldNum" sz="quarter" idx="12"/>
          </p:nvPr>
        </p:nvSpPr>
        <p:spPr/>
        <p:txBody>
          <a:bodyPr/>
          <a:lstStyle/>
          <a:p>
            <a:fld id="{101B8DE2-37A8-4A8E-BF71-6270D430F22D}" type="slidenum">
              <a:rPr lang="en-US" smtClean="0"/>
              <a:t>17</a:t>
            </a:fld>
            <a:endParaRPr lang="en-US"/>
          </a:p>
        </p:txBody>
      </p:sp>
    </p:spTree>
    <p:extLst>
      <p:ext uri="{BB962C8B-B14F-4D97-AF65-F5344CB8AC3E}">
        <p14:creationId xmlns:p14="http://schemas.microsoft.com/office/powerpoint/2010/main" val="100042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sp>
        <p:nvSpPr>
          <p:cNvPr id="4" name="Content Placeholder 3"/>
          <p:cNvSpPr>
            <a:spLocks noGrp="1"/>
          </p:cNvSpPr>
          <p:nvPr>
            <p:ph idx="1"/>
          </p:nvPr>
        </p:nvSpPr>
        <p:spPr>
          <a:xfrm>
            <a:off x="457200" y="1066801"/>
            <a:ext cx="8229600" cy="3200400"/>
          </a:xfrm>
        </p:spPr>
        <p:txBody>
          <a:bodyPr>
            <a:normAutofit/>
          </a:bodyPr>
          <a:lstStyle/>
          <a:p>
            <a:pPr marL="0" indent="0" algn="just">
              <a:buNone/>
            </a:pPr>
            <a:r>
              <a:rPr lang="en-US" sz="2400" b="1" i="1" dirty="0" smtClean="0"/>
              <a:t>The project management’s team ability to influence others plays an important role in negotiating staff assignments, as do the politics of the organization involved.</a:t>
            </a:r>
          </a:p>
          <a:p>
            <a:pPr marL="0" indent="0" algn="just">
              <a:buNone/>
            </a:pPr>
            <a:endParaRPr lang="en-US" sz="2400" b="1" i="1" dirty="0"/>
          </a:p>
          <a:p>
            <a:pPr marL="0" indent="0" algn="just">
              <a:buNone/>
            </a:pPr>
            <a:r>
              <a:rPr lang="en-US" sz="2400" b="1" i="1" dirty="0" smtClean="0"/>
              <a:t>As an example, a functional manager will weigh the benefits and visibility of competing projects when determining where to assign exceptional performers requested by various project teams. </a:t>
            </a:r>
            <a:endParaRPr lang="en-US" sz="2400" b="1" i="1" dirty="0"/>
          </a:p>
        </p:txBody>
      </p:sp>
      <p:sp>
        <p:nvSpPr>
          <p:cNvPr id="3" name="Slide Number Placeholder 2"/>
          <p:cNvSpPr>
            <a:spLocks noGrp="1"/>
          </p:cNvSpPr>
          <p:nvPr>
            <p:ph type="sldNum" sz="quarter" idx="12"/>
          </p:nvPr>
        </p:nvSpPr>
        <p:spPr/>
        <p:txBody>
          <a:bodyPr/>
          <a:lstStyle/>
          <a:p>
            <a:fld id="{101B8DE2-37A8-4A8E-BF71-6270D430F22D}" type="slidenum">
              <a:rPr lang="en-US" smtClean="0"/>
              <a:t>18</a:t>
            </a:fld>
            <a:endParaRPr lang="en-US"/>
          </a:p>
        </p:txBody>
      </p:sp>
    </p:spTree>
    <p:extLst>
      <p:ext uri="{BB962C8B-B14F-4D97-AF65-F5344CB8AC3E}">
        <p14:creationId xmlns:p14="http://schemas.microsoft.com/office/powerpoint/2010/main" val="40786558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143000"/>
            <a:ext cx="8229600" cy="4983163"/>
          </a:xfrm>
        </p:spPr>
        <p:txBody>
          <a:bodyPr/>
          <a:lstStyle/>
          <a:p>
            <a:pPr marL="0" indent="0">
              <a:buNone/>
            </a:pPr>
            <a:r>
              <a:rPr lang="en-US" b="1" dirty="0" smtClean="0">
                <a:solidFill>
                  <a:srgbClr val="FF0000"/>
                </a:solidFill>
              </a:rPr>
              <a:t>Negotiation</a:t>
            </a:r>
            <a:r>
              <a:rPr lang="en-US" dirty="0" smtClean="0"/>
              <a:t> process involves in dealing with another person or party to settle a matter.</a:t>
            </a:r>
          </a:p>
          <a:p>
            <a:pPr marL="0" indent="0">
              <a:buNone/>
            </a:pPr>
            <a:endParaRPr lang="en-US" dirty="0"/>
          </a:p>
          <a:p>
            <a:pPr marL="0" indent="0">
              <a:buNone/>
            </a:pPr>
            <a:endParaRPr lang="en-US" dirty="0"/>
          </a:p>
        </p:txBody>
      </p:sp>
      <p:sp>
        <p:nvSpPr>
          <p:cNvPr id="5" name="Rounded Rectangle 4"/>
          <p:cNvSpPr/>
          <p:nvPr/>
        </p:nvSpPr>
        <p:spPr>
          <a:xfrm>
            <a:off x="152400" y="2819400"/>
            <a:ext cx="4419600" cy="762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smtClean="0">
                <a:solidFill>
                  <a:schemeClr val="tx1"/>
                </a:solidFill>
              </a:rPr>
              <a:t>In successful negotiation, everyone wins</a:t>
            </a:r>
            <a:endParaRPr lang="en-US" sz="2000" b="1" dirty="0">
              <a:solidFill>
                <a:schemeClr val="tx1"/>
              </a:solidFill>
            </a:endParaRPr>
          </a:p>
        </p:txBody>
      </p:sp>
      <p:sp>
        <p:nvSpPr>
          <p:cNvPr id="6" name="Rounded Rectangle 5"/>
          <p:cNvSpPr/>
          <p:nvPr/>
        </p:nvSpPr>
        <p:spPr>
          <a:xfrm>
            <a:off x="4800600" y="2784764"/>
            <a:ext cx="4267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b="1" dirty="0" smtClean="0">
                <a:solidFill>
                  <a:schemeClr val="tx1"/>
                </a:solidFill>
              </a:rPr>
              <a:t>Objective should be agreement not victory</a:t>
            </a:r>
            <a:endParaRPr lang="en-US" sz="2000" b="1" dirty="0">
              <a:solidFill>
                <a:schemeClr val="tx1"/>
              </a:solidFill>
            </a:endParaRPr>
          </a:p>
        </p:txBody>
      </p:sp>
      <p:sp>
        <p:nvSpPr>
          <p:cNvPr id="7" name="Rounded Rectangle 6"/>
          <p:cNvSpPr/>
          <p:nvPr/>
        </p:nvSpPr>
        <p:spPr>
          <a:xfrm>
            <a:off x="152400" y="3886200"/>
            <a:ext cx="44196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b="1" dirty="0" smtClean="0">
                <a:solidFill>
                  <a:schemeClr val="tx1"/>
                </a:solidFill>
              </a:rPr>
              <a:t>Settlement of issue for benefit of all parties</a:t>
            </a:r>
            <a:endParaRPr lang="en-US" sz="2000" b="1" dirty="0">
              <a:solidFill>
                <a:schemeClr val="tx1"/>
              </a:solidFill>
            </a:endParaRPr>
          </a:p>
        </p:txBody>
      </p:sp>
      <p:sp>
        <p:nvSpPr>
          <p:cNvPr id="8" name="Rounded Rectangle 7"/>
          <p:cNvSpPr/>
          <p:nvPr/>
        </p:nvSpPr>
        <p:spPr>
          <a:xfrm>
            <a:off x="4800600" y="3938155"/>
            <a:ext cx="4267200" cy="6477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Two essential things for negotiation. Influence &amp; Confidence </a:t>
            </a:r>
            <a:endParaRPr lang="en-US" b="1" dirty="0"/>
          </a:p>
        </p:txBody>
      </p:sp>
      <p:sp>
        <p:nvSpPr>
          <p:cNvPr id="9" name="Rounded Rectangle 8"/>
          <p:cNvSpPr/>
          <p:nvPr/>
        </p:nvSpPr>
        <p:spPr>
          <a:xfrm>
            <a:off x="2272145" y="5105400"/>
            <a:ext cx="4419600" cy="7620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000" b="1" dirty="0" smtClean="0">
                <a:solidFill>
                  <a:schemeClr val="tx1"/>
                </a:solidFill>
              </a:rPr>
              <a:t>Negotiation Process (3Fs)</a:t>
            </a:r>
          </a:p>
          <a:p>
            <a:pPr algn="ctr"/>
            <a:r>
              <a:rPr lang="en-US" sz="2000" b="1" dirty="0" smtClean="0">
                <a:solidFill>
                  <a:schemeClr val="tx1"/>
                </a:solidFill>
              </a:rPr>
              <a:t>Fair, Fast and Firm</a:t>
            </a:r>
            <a:endParaRPr lang="en-US" sz="2000" b="1" dirty="0">
              <a:solidFill>
                <a:schemeClr val="tx1"/>
              </a:solidFill>
            </a:endParaRPr>
          </a:p>
        </p:txBody>
      </p:sp>
      <p:sp>
        <p:nvSpPr>
          <p:cNvPr id="10" name="Rectangle 9"/>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sp>
        <p:nvSpPr>
          <p:cNvPr id="2" name="Slide Number Placeholder 1"/>
          <p:cNvSpPr>
            <a:spLocks noGrp="1"/>
          </p:cNvSpPr>
          <p:nvPr>
            <p:ph type="sldNum" sz="quarter" idx="12"/>
          </p:nvPr>
        </p:nvSpPr>
        <p:spPr/>
        <p:txBody>
          <a:bodyPr/>
          <a:lstStyle/>
          <a:p>
            <a:fld id="{101B8DE2-37A8-4A8E-BF71-6270D430F22D}" type="slidenum">
              <a:rPr lang="en-US" smtClean="0"/>
              <a:t>19</a:t>
            </a:fld>
            <a:endParaRPr lang="en-US"/>
          </a:p>
        </p:txBody>
      </p:sp>
    </p:spTree>
    <p:extLst>
      <p:ext uri="{BB962C8B-B14F-4D97-AF65-F5344CB8AC3E}">
        <p14:creationId xmlns:p14="http://schemas.microsoft.com/office/powerpoint/2010/main" val="251946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AU" dirty="0" smtClean="0"/>
              <a:t>OVERVIEW</a:t>
            </a:r>
            <a:endParaRPr lang="en-AU" dirty="0"/>
          </a:p>
        </p:txBody>
      </p:sp>
      <p:sp>
        <p:nvSpPr>
          <p:cNvPr id="4" name="Content Placeholder 2"/>
          <p:cNvSpPr>
            <a:spLocks noGrp="1"/>
          </p:cNvSpPr>
          <p:nvPr>
            <p:ph idx="1"/>
          </p:nvPr>
        </p:nvSpPr>
        <p:spPr/>
        <p:txBody>
          <a:bodyPr>
            <a:normAutofit fontScale="85000" lnSpcReduction="10000"/>
          </a:bodyPr>
          <a:lstStyle/>
          <a:p>
            <a:pPr algn="just"/>
            <a:r>
              <a:rPr lang="en-US" dirty="0" smtClean="0"/>
              <a:t>Acquiring project teams involves:</a:t>
            </a:r>
          </a:p>
          <a:p>
            <a:pPr lvl="1" algn="just">
              <a:lnSpc>
                <a:spcPct val="150000"/>
              </a:lnSpc>
            </a:pPr>
            <a:r>
              <a:rPr lang="en-US" dirty="0" smtClean="0"/>
              <a:t>Knowing pre-assigned resources</a:t>
            </a:r>
          </a:p>
          <a:p>
            <a:pPr lvl="1" algn="just">
              <a:lnSpc>
                <a:spcPct val="150000"/>
              </a:lnSpc>
            </a:pPr>
            <a:r>
              <a:rPr lang="en-US" dirty="0" smtClean="0"/>
              <a:t>Negotiating for best possible resources</a:t>
            </a:r>
          </a:p>
          <a:p>
            <a:pPr lvl="1" algn="just">
              <a:lnSpc>
                <a:spcPct val="150000"/>
              </a:lnSpc>
            </a:pPr>
            <a:r>
              <a:rPr lang="en-US" dirty="0" smtClean="0"/>
              <a:t>Preventing failure to acquire the right resources (what if the right resources are actually unavailable?)</a:t>
            </a:r>
          </a:p>
          <a:p>
            <a:pPr lvl="1" algn="just">
              <a:lnSpc>
                <a:spcPct val="150000"/>
              </a:lnSpc>
            </a:pPr>
            <a:r>
              <a:rPr lang="en-US" dirty="0" smtClean="0"/>
              <a:t>Hiring from outside the organization (outsourcing)</a:t>
            </a:r>
          </a:p>
          <a:p>
            <a:pPr lvl="1" algn="just">
              <a:lnSpc>
                <a:spcPct val="150000"/>
              </a:lnSpc>
            </a:pPr>
            <a:r>
              <a:rPr lang="en-US" dirty="0" smtClean="0"/>
              <a:t>Virtual teams – issues and benefits</a:t>
            </a:r>
          </a:p>
          <a:p>
            <a:pPr lvl="1" algn="just">
              <a:lnSpc>
                <a:spcPct val="150000"/>
              </a:lnSpc>
            </a:pPr>
            <a:r>
              <a:rPr lang="en-US" dirty="0" smtClean="0"/>
              <a:t>Managing risks associated with resources</a:t>
            </a:r>
          </a:p>
        </p:txBody>
      </p:sp>
    </p:spTree>
    <p:extLst>
      <p:ext uri="{BB962C8B-B14F-4D97-AF65-F5344CB8AC3E}">
        <p14:creationId xmlns:p14="http://schemas.microsoft.com/office/powerpoint/2010/main" val="10498006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2345" y="990600"/>
            <a:ext cx="8839200" cy="5867400"/>
          </a:xfrm>
        </p:spPr>
        <p:txBody>
          <a:bodyPr>
            <a:normAutofit lnSpcReduction="10000"/>
          </a:bodyPr>
          <a:lstStyle/>
          <a:p>
            <a:pPr marL="0" indent="0">
              <a:buNone/>
            </a:pPr>
            <a:r>
              <a:rPr lang="en-US" b="1" dirty="0" smtClean="0">
                <a:solidFill>
                  <a:srgbClr val="FF0000"/>
                </a:solidFill>
              </a:rPr>
              <a:t>During Negotiation;</a:t>
            </a:r>
          </a:p>
          <a:p>
            <a:r>
              <a:rPr lang="en-US" dirty="0" smtClean="0"/>
              <a:t>Be firm yet polite when making a stand.</a:t>
            </a:r>
          </a:p>
          <a:p>
            <a:r>
              <a:rPr lang="en-US" dirty="0" smtClean="0"/>
              <a:t>Emphasize advantages &amp; disadvantages of your approach.</a:t>
            </a:r>
          </a:p>
          <a:p>
            <a:r>
              <a:rPr lang="en-US" dirty="0" smtClean="0"/>
              <a:t>Put ego aside and concentrate on the matter at hand.</a:t>
            </a:r>
          </a:p>
          <a:p>
            <a:r>
              <a:rPr lang="en-US" dirty="0" smtClean="0"/>
              <a:t>Aim for solutions that are interest based and not based only on what any individual desires.</a:t>
            </a:r>
          </a:p>
          <a:p>
            <a:r>
              <a:rPr lang="en-US" dirty="0" smtClean="0"/>
              <a:t>Value time, schedules and deadlines. Try not to waste time, but be sensitive to the other party’s needs to discuss.</a:t>
            </a:r>
            <a:endParaRPr lang="en-US" dirty="0"/>
          </a:p>
        </p:txBody>
      </p:sp>
      <p:sp>
        <p:nvSpPr>
          <p:cNvPr id="4" name="Rectangle 3"/>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sp>
        <p:nvSpPr>
          <p:cNvPr id="2" name="Slide Number Placeholder 1"/>
          <p:cNvSpPr>
            <a:spLocks noGrp="1"/>
          </p:cNvSpPr>
          <p:nvPr>
            <p:ph type="sldNum" sz="quarter" idx="12"/>
          </p:nvPr>
        </p:nvSpPr>
        <p:spPr/>
        <p:txBody>
          <a:bodyPr/>
          <a:lstStyle/>
          <a:p>
            <a:fld id="{101B8DE2-37A8-4A8E-BF71-6270D430F22D}" type="slidenum">
              <a:rPr lang="en-US" smtClean="0"/>
              <a:t>20</a:t>
            </a:fld>
            <a:endParaRPr lang="en-US"/>
          </a:p>
        </p:txBody>
      </p:sp>
    </p:spTree>
    <p:extLst>
      <p:ext uri="{BB962C8B-B14F-4D97-AF65-F5344CB8AC3E}">
        <p14:creationId xmlns:p14="http://schemas.microsoft.com/office/powerpoint/2010/main" val="17743044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458200" cy="587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101B8DE2-37A8-4A8E-BF71-6270D430F22D}" type="slidenum">
              <a:rPr lang="en-US" smtClean="0"/>
              <a:t>21</a:t>
            </a:fld>
            <a:endParaRPr lang="en-US"/>
          </a:p>
        </p:txBody>
      </p:sp>
    </p:spTree>
    <p:extLst>
      <p:ext uri="{BB962C8B-B14F-4D97-AF65-F5344CB8AC3E}">
        <p14:creationId xmlns:p14="http://schemas.microsoft.com/office/powerpoint/2010/main" val="421917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100000">
                                          <p:val>
                                            <p:strVal val="#ppt_x"/>
                                          </p:val>
                                        </p:tav>
                                      </p:tavLst>
                                    </p:anim>
                                    <p:anim calcmode="lin" valueType="num">
                                      <p:cBhvr>
                                        <p:cTn id="8" dur="500" fill="hold"/>
                                        <p:tgtEl>
                                          <p:spTgt spid="3"/>
                                        </p:tgtEl>
                                        <p:attrNameLst>
                                          <p:attrName>ppt_y</p:attrName>
                                        </p:attrNameLst>
                                      </p:cBhvr>
                                      <p:tavLst>
                                        <p:tav tm="0">
                                          <p:val>
                                            <p:strVal val="#ppt_y+#ppt_h/2"/>
                                          </p:val>
                                        </p:tav>
                                        <p:tav tm="100000">
                                          <p:val>
                                            <p:strVal val="#ppt_y"/>
                                          </p:val>
                                        </p:tav>
                                      </p:tavLst>
                                    </p:anim>
                                    <p:anim calcmode="lin" valueType="num">
                                      <p:cBhvr>
                                        <p:cTn id="9" dur="500" fill="hold"/>
                                        <p:tgtEl>
                                          <p:spTgt spid="3"/>
                                        </p:tgtEl>
                                        <p:attrNameLst>
                                          <p:attrName>ppt_w</p:attrName>
                                        </p:attrNameLst>
                                      </p:cBhvr>
                                      <p:tavLst>
                                        <p:tav tm="0">
                                          <p:val>
                                            <p:strVal val="#ppt_w"/>
                                          </p:val>
                                        </p:tav>
                                        <p:tav tm="100000">
                                          <p:val>
                                            <p:strVal val="#ppt_w"/>
                                          </p:val>
                                        </p:tav>
                                      </p:tavLst>
                                    </p:anim>
                                    <p:anim calcmode="lin" valueType="num">
                                      <p:cBhvr>
                                        <p:cTn id="10"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Acquisition                                        Tools &amp; Techniques</a:t>
            </a:r>
            <a:endParaRPr lang="en-US" sz="3200" b="1" dirty="0"/>
          </a:p>
        </p:txBody>
      </p:sp>
      <p:sp>
        <p:nvSpPr>
          <p:cNvPr id="4" name="Content Placeholder 3"/>
          <p:cNvSpPr>
            <a:spLocks noGrp="1"/>
          </p:cNvSpPr>
          <p:nvPr>
            <p:ph idx="1"/>
          </p:nvPr>
        </p:nvSpPr>
        <p:spPr>
          <a:xfrm>
            <a:off x="304800" y="914400"/>
            <a:ext cx="8610600" cy="5638800"/>
          </a:xfrm>
        </p:spPr>
        <p:txBody>
          <a:bodyPr/>
          <a:lstStyle/>
          <a:p>
            <a:pPr marL="0" indent="0" algn="just">
              <a:buNone/>
            </a:pPr>
            <a:r>
              <a:rPr lang="en-US" sz="2400" dirty="0" smtClean="0"/>
              <a:t>When the performing organization is unable to provide the staff needed to complete a project, the required services may be acquired from outside sources.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grpSp>
        <p:nvGrpSpPr>
          <p:cNvPr id="7" name="Group 6"/>
          <p:cNvGrpSpPr/>
          <p:nvPr/>
        </p:nvGrpSpPr>
        <p:grpSpPr>
          <a:xfrm>
            <a:off x="609600" y="2492062"/>
            <a:ext cx="7620000" cy="936938"/>
            <a:chOff x="609600" y="3558862"/>
            <a:chExt cx="7620000" cy="936938"/>
          </a:xfrm>
        </p:grpSpPr>
        <p:sp>
          <p:nvSpPr>
            <p:cNvPr id="5" name="Rounded Rectangle 4"/>
            <p:cNvSpPr/>
            <p:nvPr/>
          </p:nvSpPr>
          <p:spPr>
            <a:xfrm>
              <a:off x="609600" y="3581400"/>
              <a:ext cx="3429000" cy="914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smtClean="0"/>
                <a:t>Hiring Individual Consultants </a:t>
              </a:r>
              <a:endParaRPr lang="en-US" sz="2400" b="1" dirty="0"/>
            </a:p>
          </p:txBody>
        </p:sp>
        <p:sp>
          <p:nvSpPr>
            <p:cNvPr id="6" name="Rounded Rectangle 5"/>
            <p:cNvSpPr/>
            <p:nvPr/>
          </p:nvSpPr>
          <p:spPr>
            <a:xfrm>
              <a:off x="4800600" y="3558862"/>
              <a:ext cx="3429000" cy="914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smtClean="0"/>
                <a:t>Subcontracting work to other organization</a:t>
              </a:r>
              <a:endParaRPr lang="en-US" sz="2400" b="1" dirty="0"/>
            </a:p>
          </p:txBody>
        </p:sp>
      </p:grpSp>
      <p:sp>
        <p:nvSpPr>
          <p:cNvPr id="8" name="Rounded Rectangle 7"/>
          <p:cNvSpPr/>
          <p:nvPr/>
        </p:nvSpPr>
        <p:spPr>
          <a:xfrm>
            <a:off x="516765" y="4572000"/>
            <a:ext cx="1997835" cy="914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smtClean="0"/>
              <a:t>Outsourcing</a:t>
            </a:r>
            <a:endParaRPr lang="en-US" sz="2400" b="1" dirty="0"/>
          </a:p>
        </p:txBody>
      </p:sp>
      <p:sp>
        <p:nvSpPr>
          <p:cNvPr id="9" name="Rounded Rectangle 8"/>
          <p:cNvSpPr/>
          <p:nvPr/>
        </p:nvSpPr>
        <p:spPr>
          <a:xfrm>
            <a:off x="3526128" y="4572000"/>
            <a:ext cx="2091744" cy="914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smtClean="0"/>
              <a:t>Near-sourcing</a:t>
            </a:r>
            <a:endParaRPr lang="en-US" sz="2400" b="1" dirty="0"/>
          </a:p>
        </p:txBody>
      </p:sp>
      <p:sp>
        <p:nvSpPr>
          <p:cNvPr id="3" name="Slide Number Placeholder 2"/>
          <p:cNvSpPr>
            <a:spLocks noGrp="1"/>
          </p:cNvSpPr>
          <p:nvPr>
            <p:ph type="sldNum" sz="quarter" idx="12"/>
          </p:nvPr>
        </p:nvSpPr>
        <p:spPr/>
        <p:txBody>
          <a:bodyPr/>
          <a:lstStyle/>
          <a:p>
            <a:fld id="{101B8DE2-37A8-4A8E-BF71-6270D430F22D}" type="slidenum">
              <a:rPr lang="en-US" smtClean="0"/>
              <a:t>22</a:t>
            </a:fld>
            <a:endParaRPr lang="en-US"/>
          </a:p>
        </p:txBody>
      </p:sp>
    </p:spTree>
    <p:extLst>
      <p:ext uri="{BB962C8B-B14F-4D97-AF65-F5344CB8AC3E}">
        <p14:creationId xmlns:p14="http://schemas.microsoft.com/office/powerpoint/2010/main" val="258693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Acquisition                                        Tools &amp; Techniques</a:t>
            </a:r>
            <a:endParaRPr lang="en-US" sz="3200" b="1" dirty="0"/>
          </a:p>
        </p:txBody>
      </p:sp>
      <p:graphicFrame>
        <p:nvGraphicFramePr>
          <p:cNvPr id="3" name="Diagram 2"/>
          <p:cNvGraphicFramePr/>
          <p:nvPr>
            <p:extLst>
              <p:ext uri="{D42A27DB-BD31-4B8C-83A1-F6EECF244321}">
                <p14:modId xmlns:p14="http://schemas.microsoft.com/office/powerpoint/2010/main" val="549791842"/>
              </p:ext>
            </p:extLst>
          </p:nvPr>
        </p:nvGraphicFramePr>
        <p:xfrm>
          <a:off x="304800" y="914400"/>
          <a:ext cx="84582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01B8DE2-37A8-4A8E-BF71-6270D430F22D}" type="slidenum">
              <a:rPr lang="en-US" smtClean="0"/>
              <a:t>23</a:t>
            </a:fld>
            <a:endParaRPr lang="en-US"/>
          </a:p>
        </p:txBody>
      </p:sp>
    </p:spTree>
    <p:extLst>
      <p:ext uri="{BB962C8B-B14F-4D97-AF65-F5344CB8AC3E}">
        <p14:creationId xmlns:p14="http://schemas.microsoft.com/office/powerpoint/2010/main" val="14271599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Acquisition                                        Tools &amp; Techniques</a:t>
            </a:r>
            <a:endParaRPr lang="en-US" sz="3200" b="1" dirty="0"/>
          </a:p>
        </p:txBody>
      </p:sp>
      <p:graphicFrame>
        <p:nvGraphicFramePr>
          <p:cNvPr id="3" name="Diagram 2"/>
          <p:cNvGraphicFramePr/>
          <p:nvPr>
            <p:extLst>
              <p:ext uri="{D42A27DB-BD31-4B8C-83A1-F6EECF244321}">
                <p14:modId xmlns:p14="http://schemas.microsoft.com/office/powerpoint/2010/main" val="2447332736"/>
              </p:ext>
            </p:extLst>
          </p:nvPr>
        </p:nvGraphicFramePr>
        <p:xfrm>
          <a:off x="152400" y="1066800"/>
          <a:ext cx="87630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01B8DE2-37A8-4A8E-BF71-6270D430F22D}" type="slidenum">
              <a:rPr lang="en-US" smtClean="0"/>
              <a:t>24</a:t>
            </a:fld>
            <a:endParaRPr lang="en-US"/>
          </a:p>
        </p:txBody>
      </p:sp>
    </p:spTree>
    <p:extLst>
      <p:ext uri="{BB962C8B-B14F-4D97-AF65-F5344CB8AC3E}">
        <p14:creationId xmlns:p14="http://schemas.microsoft.com/office/powerpoint/2010/main" val="523783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71848"/>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3200" b="1" dirty="0" smtClean="0"/>
              <a:t>Virtual Teams                                     Tools &amp; Techniques</a:t>
            </a:r>
            <a:endParaRPr lang="en-US" sz="3200" b="1" dirty="0"/>
          </a:p>
        </p:txBody>
      </p:sp>
      <p:sp>
        <p:nvSpPr>
          <p:cNvPr id="4" name="Rounded Rectangle 3"/>
          <p:cNvSpPr/>
          <p:nvPr/>
        </p:nvSpPr>
        <p:spPr>
          <a:xfrm>
            <a:off x="76200" y="1137730"/>
            <a:ext cx="4353446" cy="69106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200" b="1" dirty="0" smtClean="0"/>
              <a:t>A new possibility of acquiring project team members</a:t>
            </a:r>
            <a:endParaRPr lang="en-US" sz="2200" b="1" dirty="0"/>
          </a:p>
        </p:txBody>
      </p:sp>
      <p:sp>
        <p:nvSpPr>
          <p:cNvPr id="8" name="Content Placeholder 7"/>
          <p:cNvSpPr>
            <a:spLocks noGrp="1"/>
          </p:cNvSpPr>
          <p:nvPr>
            <p:ph idx="1"/>
          </p:nvPr>
        </p:nvSpPr>
        <p:spPr>
          <a:xfrm>
            <a:off x="4572000" y="2667000"/>
            <a:ext cx="4648200" cy="3687763"/>
          </a:xfrm>
        </p:spPr>
        <p:txBody>
          <a:bodyPr>
            <a:normAutofit lnSpcReduction="10000"/>
          </a:bodyPr>
          <a:lstStyle/>
          <a:p>
            <a:pPr marL="0" indent="0">
              <a:buNone/>
            </a:pPr>
            <a:r>
              <a:rPr lang="en-US" sz="2400" dirty="0" smtClean="0"/>
              <a:t>Advantages;</a:t>
            </a:r>
          </a:p>
          <a:p>
            <a:pPr>
              <a:buFont typeface="Wingdings" pitchFamily="2" charset="2"/>
              <a:buChar char="Ø"/>
            </a:pPr>
            <a:r>
              <a:rPr lang="en-US" sz="2400" dirty="0" smtClean="0"/>
              <a:t>Teams from widespread geographical areas.</a:t>
            </a:r>
          </a:p>
          <a:p>
            <a:pPr>
              <a:buFont typeface="Wingdings" pitchFamily="2" charset="2"/>
              <a:buChar char="Ø"/>
            </a:pPr>
            <a:r>
              <a:rPr lang="en-US" sz="2400" dirty="0" smtClean="0"/>
              <a:t>Addition of special expertise.</a:t>
            </a:r>
          </a:p>
          <a:p>
            <a:pPr>
              <a:buFont typeface="Wingdings" pitchFamily="2" charset="2"/>
              <a:buChar char="Ø"/>
            </a:pPr>
            <a:r>
              <a:rPr lang="en-US" sz="2400" dirty="0" smtClean="0"/>
              <a:t>Different shifts, days, hours.</a:t>
            </a:r>
          </a:p>
          <a:p>
            <a:pPr>
              <a:buFont typeface="Wingdings" pitchFamily="2" charset="2"/>
              <a:buChar char="Ø"/>
            </a:pPr>
            <a:r>
              <a:rPr lang="en-US" sz="2400" dirty="0" smtClean="0"/>
              <a:t>Mobility limitations and disabilities.</a:t>
            </a:r>
          </a:p>
          <a:p>
            <a:pPr>
              <a:buFont typeface="Wingdings" pitchFamily="2" charset="2"/>
              <a:buChar char="Ø"/>
            </a:pPr>
            <a:r>
              <a:rPr lang="en-US" sz="2400" dirty="0" smtClean="0"/>
              <a:t>Overcome project constraints of travel expense. </a:t>
            </a:r>
          </a:p>
          <a:p>
            <a:pPr>
              <a:buFont typeface="Wingdings" pitchFamily="2" charset="2"/>
              <a:buChar char="Ø"/>
            </a:pPr>
            <a:endParaRPr lang="en-US" sz="2400" dirty="0"/>
          </a:p>
        </p:txBody>
      </p:sp>
      <p:sp>
        <p:nvSpPr>
          <p:cNvPr id="10" name="Content Placeholder 7"/>
          <p:cNvSpPr txBox="1">
            <a:spLocks/>
          </p:cNvSpPr>
          <p:nvPr/>
        </p:nvSpPr>
        <p:spPr>
          <a:xfrm>
            <a:off x="152400" y="1990040"/>
            <a:ext cx="4277246" cy="47917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n-US" sz="2200" dirty="0" smtClean="0"/>
              <a:t>Disadvantages;</a:t>
            </a:r>
          </a:p>
          <a:p>
            <a:pPr algn="just">
              <a:buFont typeface="Wingdings" pitchFamily="2" charset="2"/>
              <a:buChar char="Ø"/>
            </a:pPr>
            <a:r>
              <a:rPr lang="en-US" sz="2200" dirty="0" smtClean="0"/>
              <a:t>Possibility of misunderstandings.</a:t>
            </a:r>
          </a:p>
          <a:p>
            <a:pPr algn="just">
              <a:buFont typeface="Wingdings" pitchFamily="2" charset="2"/>
              <a:buChar char="Ø"/>
            </a:pPr>
            <a:r>
              <a:rPr lang="en-US" sz="2200" dirty="0" smtClean="0"/>
              <a:t>Feeling of isolation.</a:t>
            </a:r>
          </a:p>
          <a:p>
            <a:pPr algn="just">
              <a:buFont typeface="Wingdings" pitchFamily="2" charset="2"/>
              <a:buChar char="Ø"/>
            </a:pPr>
            <a:r>
              <a:rPr lang="en-US" sz="2200" dirty="0" smtClean="0"/>
              <a:t>Difficulties in sharing knowledge and experience between team members.</a:t>
            </a:r>
          </a:p>
          <a:p>
            <a:pPr algn="just">
              <a:buFont typeface="Wingdings" pitchFamily="2" charset="2"/>
              <a:buChar char="Ø"/>
            </a:pPr>
            <a:r>
              <a:rPr lang="en-US" sz="2200" dirty="0" smtClean="0"/>
              <a:t>Appropriate technology.</a:t>
            </a:r>
          </a:p>
          <a:p>
            <a:pPr algn="just">
              <a:buFont typeface="Wingdings" pitchFamily="2" charset="2"/>
              <a:buChar char="Ø"/>
            </a:pPr>
            <a:r>
              <a:rPr lang="en-US" sz="2200" dirty="0" smtClean="0"/>
              <a:t>Importance of communication planning.</a:t>
            </a:r>
          </a:p>
          <a:p>
            <a:pPr algn="just">
              <a:buFont typeface="Wingdings" pitchFamily="2" charset="2"/>
              <a:buChar char="Ø"/>
            </a:pPr>
            <a:r>
              <a:rPr lang="en-US" sz="2200" dirty="0" smtClean="0"/>
              <a:t>Additional time for conflict resolution, decision making, cultural differences, sharing of success credit. </a:t>
            </a:r>
          </a:p>
          <a:p>
            <a:pPr>
              <a:buFont typeface="Wingdings" pitchFamily="2" charset="2"/>
              <a:buChar char="Ø"/>
            </a:pPr>
            <a:endParaRPr lang="en-US" sz="2200" dirty="0"/>
          </a:p>
        </p:txBody>
      </p:sp>
      <p:sp>
        <p:nvSpPr>
          <p:cNvPr id="2" name="Slide Number Placeholder 1"/>
          <p:cNvSpPr>
            <a:spLocks noGrp="1"/>
          </p:cNvSpPr>
          <p:nvPr>
            <p:ph type="sldNum" sz="quarter" idx="12"/>
          </p:nvPr>
        </p:nvSpPr>
        <p:spPr/>
        <p:txBody>
          <a:bodyPr/>
          <a:lstStyle/>
          <a:p>
            <a:fld id="{101B8DE2-37A8-4A8E-BF71-6270D430F22D}" type="slidenum">
              <a:rPr lang="en-US" smtClean="0"/>
              <a:t>25</a:t>
            </a:fld>
            <a:endParaRPr lang="en-US"/>
          </a:p>
        </p:txBody>
      </p:sp>
    </p:spTree>
    <p:extLst>
      <p:ext uri="{BB962C8B-B14F-4D97-AF65-F5344CB8AC3E}">
        <p14:creationId xmlns:p14="http://schemas.microsoft.com/office/powerpoint/2010/main" val="105946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arn(inVertic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arn(inVertical)">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3200" b="1" dirty="0" smtClean="0"/>
              <a:t>Virtual Teams                                     Tools &amp; Techniques</a:t>
            </a:r>
            <a:endParaRPr lang="en-US" sz="3200" b="1" dirty="0"/>
          </a:p>
        </p:txBody>
      </p:sp>
      <p:sp>
        <p:nvSpPr>
          <p:cNvPr id="3" name="Rectangle 3"/>
          <p:cNvSpPr txBox="1">
            <a:spLocks noChangeArrowheads="1"/>
          </p:cNvSpPr>
          <p:nvPr/>
        </p:nvSpPr>
        <p:spPr>
          <a:xfrm>
            <a:off x="304800" y="990600"/>
            <a:ext cx="8534400" cy="5638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solidFill>
                  <a:srgbClr val="FF0000"/>
                </a:solidFill>
              </a:rPr>
              <a:t>Challenges:</a:t>
            </a:r>
          </a:p>
          <a:p>
            <a:pPr lvl="1"/>
            <a:r>
              <a:rPr lang="en-US" dirty="0" smtClean="0">
                <a:solidFill>
                  <a:srgbClr val="7030A0"/>
                </a:solidFill>
              </a:rPr>
              <a:t>Developing trust</a:t>
            </a:r>
          </a:p>
          <a:p>
            <a:pPr lvl="2"/>
            <a:r>
              <a:rPr lang="en-US" dirty="0" smtClean="0"/>
              <a:t>Exchange of social information.</a:t>
            </a:r>
          </a:p>
          <a:p>
            <a:pPr lvl="2"/>
            <a:r>
              <a:rPr lang="en-US" dirty="0" smtClean="0"/>
              <a:t>Set clear roles for each team member.</a:t>
            </a:r>
          </a:p>
          <a:p>
            <a:pPr lvl="1"/>
            <a:r>
              <a:rPr lang="en-US" dirty="0" smtClean="0">
                <a:solidFill>
                  <a:srgbClr val="7030A0"/>
                </a:solidFill>
              </a:rPr>
              <a:t>Developing effective patterns of communication.</a:t>
            </a:r>
          </a:p>
          <a:p>
            <a:pPr lvl="2"/>
            <a:r>
              <a:rPr lang="en-US" dirty="0" smtClean="0"/>
              <a:t>Include face-to-face if at all possible.</a:t>
            </a:r>
          </a:p>
          <a:p>
            <a:pPr lvl="2"/>
            <a:r>
              <a:rPr lang="en-US" dirty="0" smtClean="0"/>
              <a:t>Keep team members informed on how the overall project is going.</a:t>
            </a:r>
          </a:p>
          <a:p>
            <a:pPr lvl="2"/>
            <a:r>
              <a:rPr lang="en-US" dirty="0" smtClean="0"/>
              <a:t>Don’t let team members vanish.</a:t>
            </a:r>
          </a:p>
          <a:p>
            <a:pPr lvl="2"/>
            <a:r>
              <a:rPr lang="en-US" dirty="0" smtClean="0"/>
              <a:t>Establish a code of conduct to avoid delays.</a:t>
            </a:r>
          </a:p>
          <a:p>
            <a:pPr lvl="2"/>
            <a:r>
              <a:rPr lang="en-US" dirty="0" smtClean="0"/>
              <a:t>Establish clear norms and protocols for surfacing assumptions and conflicts.</a:t>
            </a:r>
          </a:p>
        </p:txBody>
      </p:sp>
      <p:sp>
        <p:nvSpPr>
          <p:cNvPr id="4" name="Slide Number Placeholder 3"/>
          <p:cNvSpPr>
            <a:spLocks noGrp="1"/>
          </p:cNvSpPr>
          <p:nvPr>
            <p:ph type="sldNum" sz="quarter" idx="12"/>
          </p:nvPr>
        </p:nvSpPr>
        <p:spPr/>
        <p:txBody>
          <a:bodyPr/>
          <a:lstStyle/>
          <a:p>
            <a:fld id="{101B8DE2-37A8-4A8E-BF71-6270D430F22D}" type="slidenum">
              <a:rPr lang="en-US" smtClean="0"/>
              <a:t>26</a:t>
            </a:fld>
            <a:endParaRPr lang="en-US"/>
          </a:p>
        </p:txBody>
      </p:sp>
    </p:spTree>
    <p:extLst>
      <p:ext uri="{BB962C8B-B14F-4D97-AF65-F5344CB8AC3E}">
        <p14:creationId xmlns:p14="http://schemas.microsoft.com/office/powerpoint/2010/main" val="2179774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smtClean="0"/>
              <a:t>Multi-Criteria Decision Analysis     Tools &amp; Techniques</a:t>
            </a:r>
            <a:endParaRPr lang="en-US" sz="3200" b="1" dirty="0"/>
          </a:p>
        </p:txBody>
      </p:sp>
      <p:sp>
        <p:nvSpPr>
          <p:cNvPr id="3" name="Rounded Rectangle 2"/>
          <p:cNvSpPr/>
          <p:nvPr/>
        </p:nvSpPr>
        <p:spPr>
          <a:xfrm>
            <a:off x="76200" y="838200"/>
            <a:ext cx="4343400" cy="99060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solidFill>
                  <a:schemeClr val="tx1"/>
                </a:solidFill>
              </a:rPr>
              <a:t>Criteria are developed and used to rate or score potential team members</a:t>
            </a:r>
            <a:endParaRPr lang="en-US" sz="2000" dirty="0">
              <a:solidFill>
                <a:schemeClr val="tx1"/>
              </a:solidFill>
            </a:endParaRPr>
          </a:p>
        </p:txBody>
      </p:sp>
      <p:sp>
        <p:nvSpPr>
          <p:cNvPr id="4" name="Rounded Rectangle 3"/>
          <p:cNvSpPr/>
          <p:nvPr/>
        </p:nvSpPr>
        <p:spPr>
          <a:xfrm>
            <a:off x="4572000" y="845713"/>
            <a:ext cx="4419600" cy="98083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solidFill>
                  <a:schemeClr val="tx1"/>
                </a:solidFill>
              </a:rPr>
              <a:t>The criteria are weighed according to the relative importance of the needs within the team </a:t>
            </a:r>
            <a:endParaRPr lang="en-US" sz="2000" dirty="0">
              <a:solidFill>
                <a:schemeClr val="tx1"/>
              </a:solidFill>
            </a:endParaRPr>
          </a:p>
        </p:txBody>
      </p:sp>
      <p:graphicFrame>
        <p:nvGraphicFramePr>
          <p:cNvPr id="5" name="Diagram 4"/>
          <p:cNvGraphicFramePr/>
          <p:nvPr>
            <p:extLst>
              <p:ext uri="{D42A27DB-BD31-4B8C-83A1-F6EECF244321}">
                <p14:modId xmlns:p14="http://schemas.microsoft.com/office/powerpoint/2010/main" val="3625263930"/>
              </p:ext>
            </p:extLst>
          </p:nvPr>
        </p:nvGraphicFramePr>
        <p:xfrm>
          <a:off x="952500" y="2133600"/>
          <a:ext cx="72390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101B8DE2-37A8-4A8E-BF71-6270D430F22D}" type="slidenum">
              <a:rPr lang="en-US" smtClean="0"/>
              <a:t>27</a:t>
            </a:fld>
            <a:endParaRPr lang="en-US"/>
          </a:p>
        </p:txBody>
      </p:sp>
    </p:spTree>
    <p:extLst>
      <p:ext uri="{BB962C8B-B14F-4D97-AF65-F5344CB8AC3E}">
        <p14:creationId xmlns:p14="http://schemas.microsoft.com/office/powerpoint/2010/main" val="148632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Graphic spid="5"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Acquire Project Team                                           Outputs</a:t>
            </a:r>
            <a:endParaRPr lang="en-US" sz="3200" b="1" dirty="0"/>
          </a:p>
        </p:txBody>
      </p:sp>
      <p:graphicFrame>
        <p:nvGraphicFramePr>
          <p:cNvPr id="3" name="Diagram 2"/>
          <p:cNvGraphicFramePr/>
          <p:nvPr>
            <p:extLst>
              <p:ext uri="{D42A27DB-BD31-4B8C-83A1-F6EECF244321}">
                <p14:modId xmlns:p14="http://schemas.microsoft.com/office/powerpoint/2010/main" val="2962146551"/>
              </p:ext>
            </p:extLst>
          </p:nvPr>
        </p:nvGraphicFramePr>
        <p:xfrm>
          <a:off x="228600" y="838200"/>
          <a:ext cx="86106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01B8DE2-37A8-4A8E-BF71-6270D430F22D}" type="slidenum">
              <a:rPr lang="en-US" smtClean="0"/>
              <a:t>28</a:t>
            </a:fld>
            <a:endParaRPr lang="en-US"/>
          </a:p>
        </p:txBody>
      </p:sp>
    </p:spTree>
    <p:extLst>
      <p:ext uri="{BB962C8B-B14F-4D97-AF65-F5344CB8AC3E}">
        <p14:creationId xmlns:p14="http://schemas.microsoft.com/office/powerpoint/2010/main" val="4206836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smtClean="0"/>
              <a:t>Project Staff Assignments                                   Outputs</a:t>
            </a:r>
            <a:endParaRPr lang="en-US" sz="3200" b="1" dirty="0"/>
          </a:p>
        </p:txBody>
      </p:sp>
      <p:sp>
        <p:nvSpPr>
          <p:cNvPr id="3" name="Rounded Rectangle 2"/>
          <p:cNvSpPr/>
          <p:nvPr/>
        </p:nvSpPr>
        <p:spPr>
          <a:xfrm>
            <a:off x="838200" y="1143000"/>
            <a:ext cx="6705600" cy="12192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smtClean="0"/>
              <a:t>The project is staffed when appropriate people have been assigned to the team </a:t>
            </a:r>
            <a:endParaRPr lang="en-US" sz="2400" dirty="0"/>
          </a:p>
        </p:txBody>
      </p:sp>
      <p:sp>
        <p:nvSpPr>
          <p:cNvPr id="5" name="Content Placeholder 4"/>
          <p:cNvSpPr>
            <a:spLocks noGrp="1"/>
          </p:cNvSpPr>
          <p:nvPr>
            <p:ph idx="1"/>
          </p:nvPr>
        </p:nvSpPr>
        <p:spPr>
          <a:xfrm>
            <a:off x="228600" y="2895600"/>
            <a:ext cx="8763000" cy="2514600"/>
          </a:xfrm>
        </p:spPr>
        <p:txBody>
          <a:bodyPr>
            <a:normAutofit/>
          </a:bodyPr>
          <a:lstStyle/>
          <a:p>
            <a:pPr marL="0" indent="0">
              <a:buNone/>
            </a:pPr>
            <a:r>
              <a:rPr lang="en-US" sz="2400" dirty="0" smtClean="0"/>
              <a:t>The documentation of these assignments can include;</a:t>
            </a:r>
          </a:p>
          <a:p>
            <a:pPr marL="514350" indent="-514350">
              <a:buFont typeface="+mj-lt"/>
              <a:buAutoNum type="alphaLcPeriod"/>
            </a:pPr>
            <a:r>
              <a:rPr lang="en-US" sz="2400" dirty="0" smtClean="0"/>
              <a:t>Project team directory.</a:t>
            </a:r>
          </a:p>
          <a:p>
            <a:pPr marL="514350" indent="-514350">
              <a:buFont typeface="+mj-lt"/>
              <a:buAutoNum type="alphaLcPeriod"/>
            </a:pPr>
            <a:r>
              <a:rPr lang="en-US" sz="2400" dirty="0" smtClean="0"/>
              <a:t>Memos to team members.</a:t>
            </a:r>
          </a:p>
          <a:p>
            <a:pPr marL="514350" indent="-514350" algn="just">
              <a:buFont typeface="+mj-lt"/>
              <a:buAutoNum type="alphaLcPeriod"/>
            </a:pPr>
            <a:r>
              <a:rPr lang="en-US" sz="2400" dirty="0" smtClean="0"/>
              <a:t>Names inserted into other parts of the project management plan such as project organization charts and schedules. </a:t>
            </a:r>
          </a:p>
        </p:txBody>
      </p:sp>
      <p:sp>
        <p:nvSpPr>
          <p:cNvPr id="4" name="Slide Number Placeholder 3"/>
          <p:cNvSpPr>
            <a:spLocks noGrp="1"/>
          </p:cNvSpPr>
          <p:nvPr>
            <p:ph type="sldNum" sz="quarter" idx="12"/>
          </p:nvPr>
        </p:nvSpPr>
        <p:spPr/>
        <p:txBody>
          <a:bodyPr/>
          <a:lstStyle/>
          <a:p>
            <a:fld id="{101B8DE2-37A8-4A8E-BF71-6270D430F22D}" type="slidenum">
              <a:rPr lang="en-US" smtClean="0"/>
              <a:t>29</a:t>
            </a:fld>
            <a:endParaRPr lang="en-US"/>
          </a:p>
        </p:txBody>
      </p:sp>
    </p:spTree>
    <p:extLst>
      <p:ext uri="{BB962C8B-B14F-4D97-AF65-F5344CB8AC3E}">
        <p14:creationId xmlns:p14="http://schemas.microsoft.com/office/powerpoint/2010/main" val="1438249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a:solidFill>
            <a:schemeClr val="accent1"/>
          </a:solidFill>
        </p:spPr>
        <p:txBody>
          <a:bodyPr>
            <a:noAutofit/>
          </a:bodyPr>
          <a:lstStyle/>
          <a:p>
            <a:r>
              <a:rPr lang="en-US" sz="3200" dirty="0" smtClean="0"/>
              <a:t>Acquire Project Team – Overview (Cont’d…)</a:t>
            </a:r>
            <a:endParaRPr lang="en-US" sz="3200" dirty="0"/>
          </a:p>
        </p:txBody>
      </p:sp>
      <p:sp>
        <p:nvSpPr>
          <p:cNvPr id="3" name="Content Placeholder 2"/>
          <p:cNvSpPr>
            <a:spLocks noGrp="1"/>
          </p:cNvSpPr>
          <p:nvPr>
            <p:ph idx="1"/>
          </p:nvPr>
        </p:nvSpPr>
        <p:spPr>
          <a:xfrm>
            <a:off x="228600" y="914400"/>
            <a:ext cx="8839200" cy="5807075"/>
          </a:xfrm>
        </p:spPr>
        <p:txBody>
          <a:bodyPr>
            <a:noAutofit/>
          </a:bodyPr>
          <a:lstStyle/>
          <a:p>
            <a:r>
              <a:rPr lang="en-US" sz="1800" b="1" u="sng" dirty="0" smtClean="0"/>
              <a:t>Types of Teams</a:t>
            </a:r>
          </a:p>
          <a:p>
            <a:pPr marL="457200" lvl="1" indent="-228600">
              <a:lnSpc>
                <a:spcPct val="170000"/>
              </a:lnSpc>
            </a:pPr>
            <a:r>
              <a:rPr lang="en-US" sz="1600" b="1" dirty="0" smtClean="0"/>
              <a:t>Dedicated</a:t>
            </a:r>
            <a:r>
              <a:rPr lang="en-US" sz="1600" dirty="0" smtClean="0"/>
              <a:t>, Most of team members work full time, easiest team to work,  member can dedicate  of the energy to work, most common in </a:t>
            </a:r>
            <a:r>
              <a:rPr lang="en-US" sz="1600" dirty="0" err="1" smtClean="0"/>
              <a:t>projectized</a:t>
            </a:r>
            <a:r>
              <a:rPr lang="en-US" sz="1600" dirty="0" smtClean="0"/>
              <a:t> org, found in matrix, least likely in functional org</a:t>
            </a:r>
          </a:p>
          <a:p>
            <a:pPr marL="457200" lvl="1" indent="-228600">
              <a:lnSpc>
                <a:spcPct val="170000"/>
              </a:lnSpc>
            </a:pPr>
            <a:r>
              <a:rPr lang="en-US" sz="1600" b="1" dirty="0" smtClean="0"/>
              <a:t>Part-time,</a:t>
            </a:r>
            <a:r>
              <a:rPr lang="en-US" sz="1600" dirty="0" smtClean="0"/>
              <a:t> spend part of time, also working on other projects or non project work, most often seen in functional and matrix org</a:t>
            </a:r>
            <a:endParaRPr lang="en-US" sz="1600" b="1" dirty="0" smtClean="0"/>
          </a:p>
          <a:p>
            <a:pPr marL="457200" lvl="1" indent="-228600">
              <a:lnSpc>
                <a:spcPct val="170000"/>
              </a:lnSpc>
            </a:pPr>
            <a:r>
              <a:rPr lang="en-US" sz="1600" b="1" dirty="0" smtClean="0"/>
              <a:t>Partnership</a:t>
            </a:r>
            <a:r>
              <a:rPr lang="en-US" sz="1600" dirty="0" smtClean="0"/>
              <a:t>, where several org undertake project, saving of cost but difficult to manage</a:t>
            </a:r>
          </a:p>
          <a:p>
            <a:pPr marL="457200" lvl="1" indent="-228600">
              <a:lnSpc>
                <a:spcPct val="170000"/>
              </a:lnSpc>
            </a:pPr>
            <a:r>
              <a:rPr lang="en-US" sz="1600" b="1" dirty="0" smtClean="0"/>
              <a:t>Virtual,</a:t>
            </a:r>
            <a:r>
              <a:rPr lang="en-US" sz="1600" dirty="0" smtClean="0"/>
              <a:t> multiple organization or offices involved, geographical distance necessitate v teams</a:t>
            </a:r>
            <a:endParaRPr lang="en-US" sz="1600" b="1" dirty="0" smtClean="0"/>
          </a:p>
          <a:p>
            <a:pPr lvl="1"/>
            <a:endParaRPr lang="en-US" sz="1600" dirty="0" smtClean="0"/>
          </a:p>
          <a:p>
            <a:r>
              <a:rPr lang="en-US" sz="1600" dirty="0" smtClean="0"/>
              <a:t>Avoiding Pitfalls</a:t>
            </a:r>
          </a:p>
          <a:p>
            <a:pPr lvl="1">
              <a:lnSpc>
                <a:spcPct val="170000"/>
              </a:lnSpc>
            </a:pPr>
            <a:r>
              <a:rPr lang="en-US" sz="1600" b="1" dirty="0" smtClean="0"/>
              <a:t>Halo Effect</a:t>
            </a:r>
            <a:r>
              <a:rPr lang="en-US" sz="1600" dirty="0" smtClean="0"/>
              <a:t>, </a:t>
            </a:r>
            <a:r>
              <a:rPr lang="en-US" sz="1600" dirty="0"/>
              <a:t>Halo effect is </a:t>
            </a:r>
            <a:r>
              <a:rPr lang="en-US" sz="1600" dirty="0" smtClean="0"/>
              <a:t>a </a:t>
            </a:r>
            <a:r>
              <a:rPr lang="en-US" sz="1600" dirty="0"/>
              <a:t>concept of unconscious </a:t>
            </a:r>
            <a:r>
              <a:rPr lang="en-US" sz="1600" dirty="0" smtClean="0"/>
              <a:t>judgment, it is a</a:t>
            </a:r>
            <a:r>
              <a:rPr lang="en-US" sz="1600" dirty="0"/>
              <a:t> </a:t>
            </a:r>
            <a:r>
              <a:rPr lang="en-US" sz="1600" dirty="0" smtClean="0"/>
              <a:t>biased Approach in </a:t>
            </a:r>
            <a:r>
              <a:rPr lang="en-US" sz="1600" dirty="0"/>
              <a:t>which an observer's overall </a:t>
            </a:r>
            <a:r>
              <a:rPr lang="en-US" sz="1600" dirty="0" smtClean="0"/>
              <a:t>impression of some thing. Its works </a:t>
            </a:r>
            <a:r>
              <a:rPr lang="en-US" sz="1600" dirty="0"/>
              <a:t>in both positive and negative directions</a:t>
            </a:r>
            <a:endParaRPr lang="en-US" sz="1600" dirty="0" smtClean="0"/>
          </a:p>
          <a:p>
            <a:pPr lvl="1">
              <a:lnSpc>
                <a:spcPct val="170000"/>
              </a:lnSpc>
            </a:pPr>
            <a:r>
              <a:rPr lang="en-US" sz="1600" dirty="0" smtClean="0"/>
              <a:t>Acquire Project Team = Acquire Final Project Team</a:t>
            </a:r>
          </a:p>
          <a:p>
            <a:pPr lvl="1">
              <a:lnSpc>
                <a:spcPct val="170000"/>
              </a:lnSpc>
            </a:pPr>
            <a:r>
              <a:rPr lang="en-US" sz="1600" dirty="0" smtClean="0"/>
              <a:t>Involving people in the work regardless of when they join the project team</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2559971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3200" b="1" dirty="0" smtClean="0"/>
              <a:t>Resource Calendars                                              Outputs</a:t>
            </a:r>
            <a:endParaRPr lang="en-US" sz="3200" b="1" dirty="0"/>
          </a:p>
        </p:txBody>
      </p:sp>
      <p:sp>
        <p:nvSpPr>
          <p:cNvPr id="3" name="Rounded Rectangle 2"/>
          <p:cNvSpPr/>
          <p:nvPr/>
        </p:nvSpPr>
        <p:spPr>
          <a:xfrm>
            <a:off x="152400" y="1295400"/>
            <a:ext cx="8610600" cy="914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400" dirty="0" smtClean="0">
                <a:solidFill>
                  <a:schemeClr val="tx1"/>
                </a:solidFill>
              </a:rPr>
              <a:t>It documents the time periods that each project team member is available to work on the project.</a:t>
            </a:r>
            <a:endParaRPr lang="en-US" sz="2400" dirty="0">
              <a:solidFill>
                <a:schemeClr val="tx1"/>
              </a:solidFill>
            </a:endParaRPr>
          </a:p>
        </p:txBody>
      </p:sp>
      <p:sp>
        <p:nvSpPr>
          <p:cNvPr id="4" name="Rounded Rectangle 3"/>
          <p:cNvSpPr/>
          <p:nvPr/>
        </p:nvSpPr>
        <p:spPr>
          <a:xfrm>
            <a:off x="152400" y="2514600"/>
            <a:ext cx="8610600" cy="3276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400" dirty="0" smtClean="0">
                <a:solidFill>
                  <a:schemeClr val="tx1"/>
                </a:solidFill>
              </a:rPr>
              <a:t>Creating a reliable schedule depends on having good understanding of each person’s availability and schedule constraints including;</a:t>
            </a:r>
          </a:p>
          <a:p>
            <a:r>
              <a:rPr lang="en-US" sz="2400" dirty="0">
                <a:solidFill>
                  <a:schemeClr val="tx1"/>
                </a:solidFill>
              </a:rPr>
              <a:t>	</a:t>
            </a:r>
            <a:r>
              <a:rPr lang="en-US" sz="2400" dirty="0" smtClean="0">
                <a:solidFill>
                  <a:schemeClr val="tx1"/>
                </a:solidFill>
              </a:rPr>
              <a:t>	- Time zones</a:t>
            </a:r>
          </a:p>
          <a:p>
            <a:r>
              <a:rPr lang="en-US" sz="2400" dirty="0">
                <a:solidFill>
                  <a:schemeClr val="tx1"/>
                </a:solidFill>
              </a:rPr>
              <a:t>	</a:t>
            </a:r>
            <a:r>
              <a:rPr lang="en-US" sz="2400" dirty="0" smtClean="0">
                <a:solidFill>
                  <a:schemeClr val="tx1"/>
                </a:solidFill>
              </a:rPr>
              <a:t>	- Working hours</a:t>
            </a:r>
          </a:p>
          <a:p>
            <a:r>
              <a:rPr lang="en-US" sz="2400" dirty="0">
                <a:solidFill>
                  <a:schemeClr val="tx1"/>
                </a:solidFill>
              </a:rPr>
              <a:t>	</a:t>
            </a:r>
            <a:r>
              <a:rPr lang="en-US" sz="2400" dirty="0" smtClean="0">
                <a:solidFill>
                  <a:schemeClr val="tx1"/>
                </a:solidFill>
              </a:rPr>
              <a:t>	- Vacation Time</a:t>
            </a:r>
          </a:p>
          <a:p>
            <a:r>
              <a:rPr lang="en-US" sz="2400" dirty="0">
                <a:solidFill>
                  <a:schemeClr val="tx1"/>
                </a:solidFill>
              </a:rPr>
              <a:t>	</a:t>
            </a:r>
            <a:r>
              <a:rPr lang="en-US" sz="2400" dirty="0" smtClean="0">
                <a:solidFill>
                  <a:schemeClr val="tx1"/>
                </a:solidFill>
              </a:rPr>
              <a:t>	- Local Holidays</a:t>
            </a:r>
          </a:p>
          <a:p>
            <a:r>
              <a:rPr lang="en-US" sz="2400" dirty="0">
                <a:solidFill>
                  <a:schemeClr val="tx1"/>
                </a:solidFill>
              </a:rPr>
              <a:t>	</a:t>
            </a:r>
            <a:r>
              <a:rPr lang="en-US" sz="2400" dirty="0" smtClean="0">
                <a:solidFill>
                  <a:schemeClr val="tx1"/>
                </a:solidFill>
              </a:rPr>
              <a:t>	- Commitments to other projects</a:t>
            </a:r>
            <a:endParaRPr lang="en-US" sz="2400" dirty="0">
              <a:solidFill>
                <a:schemeClr val="tx1"/>
              </a:solidFill>
            </a:endParaRPr>
          </a:p>
        </p:txBody>
      </p:sp>
      <p:sp>
        <p:nvSpPr>
          <p:cNvPr id="5" name="Slide Number Placeholder 4"/>
          <p:cNvSpPr>
            <a:spLocks noGrp="1"/>
          </p:cNvSpPr>
          <p:nvPr>
            <p:ph type="sldNum" sz="quarter" idx="12"/>
          </p:nvPr>
        </p:nvSpPr>
        <p:spPr/>
        <p:txBody>
          <a:bodyPr/>
          <a:lstStyle/>
          <a:p>
            <a:fld id="{101B8DE2-37A8-4A8E-BF71-6270D430F22D}" type="slidenum">
              <a:rPr lang="en-US" smtClean="0"/>
              <a:t>30</a:t>
            </a:fld>
            <a:endParaRPr lang="en-US"/>
          </a:p>
        </p:txBody>
      </p:sp>
    </p:spTree>
    <p:extLst>
      <p:ext uri="{BB962C8B-B14F-4D97-AF65-F5344CB8AC3E}">
        <p14:creationId xmlns:p14="http://schemas.microsoft.com/office/powerpoint/2010/main" val="155422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Project Management Plan Updates                  Outputs</a:t>
            </a:r>
            <a:endParaRPr lang="en-US" sz="3200" b="1" dirty="0"/>
          </a:p>
        </p:txBody>
      </p:sp>
      <p:sp>
        <p:nvSpPr>
          <p:cNvPr id="4" name="Content Placeholder 3"/>
          <p:cNvSpPr>
            <a:spLocks noGrp="1"/>
          </p:cNvSpPr>
          <p:nvPr>
            <p:ph idx="1"/>
          </p:nvPr>
        </p:nvSpPr>
        <p:spPr/>
        <p:txBody>
          <a:bodyPr>
            <a:normAutofit/>
          </a:bodyPr>
          <a:lstStyle/>
          <a:p>
            <a:pPr marL="0" indent="0" algn="just">
              <a:buNone/>
            </a:pPr>
            <a:r>
              <a:rPr lang="en-US" sz="2800" dirty="0" smtClean="0"/>
              <a:t>Elements of the project management plan that may be updated include, but are not limited to, the human resource management plan. </a:t>
            </a:r>
          </a:p>
          <a:p>
            <a:pPr marL="0" indent="0" algn="just">
              <a:buNone/>
            </a:pPr>
            <a:endParaRPr lang="en-US" sz="2800" dirty="0"/>
          </a:p>
          <a:p>
            <a:pPr marL="0" indent="0" algn="just">
              <a:buNone/>
            </a:pPr>
            <a:r>
              <a:rPr lang="en-US" sz="2800" dirty="0" smtClean="0"/>
              <a:t>For example, the person assigned to a predefined role may not fulfill all staffing requirements outlined in the human resource management plan. When gaps occur, the project management plan needs to be updated to change the team structure, roles or responsibilities. </a:t>
            </a:r>
            <a:endParaRPr lang="en-US" sz="2800" dirty="0"/>
          </a:p>
        </p:txBody>
      </p:sp>
      <p:sp>
        <p:nvSpPr>
          <p:cNvPr id="3" name="Slide Number Placeholder 2"/>
          <p:cNvSpPr>
            <a:spLocks noGrp="1"/>
          </p:cNvSpPr>
          <p:nvPr>
            <p:ph type="sldNum" sz="quarter" idx="12"/>
          </p:nvPr>
        </p:nvSpPr>
        <p:spPr/>
        <p:txBody>
          <a:bodyPr/>
          <a:lstStyle/>
          <a:p>
            <a:fld id="{101B8DE2-37A8-4A8E-BF71-6270D430F22D}" type="slidenum">
              <a:rPr lang="en-US" smtClean="0"/>
              <a:t>31</a:t>
            </a:fld>
            <a:endParaRPr lang="en-US"/>
          </a:p>
        </p:txBody>
      </p:sp>
    </p:spTree>
    <p:extLst>
      <p:ext uri="{BB962C8B-B14F-4D97-AF65-F5344CB8AC3E}">
        <p14:creationId xmlns:p14="http://schemas.microsoft.com/office/powerpoint/2010/main" val="1619190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558D33A-42DF-4ABF-8866-9FDA9134D609}" type="slidenum">
              <a:rPr lang="en-US" sz="1400" smtClean="0"/>
              <a:pPr eaLnBrk="1" hangingPunct="1"/>
              <a:t>4</a:t>
            </a:fld>
            <a:endParaRPr lang="en-US" sz="1400" smtClean="0"/>
          </a:p>
        </p:txBody>
      </p:sp>
      <p:sp>
        <p:nvSpPr>
          <p:cNvPr id="41989" name="Rectangle 3"/>
          <p:cNvSpPr>
            <a:spLocks noGrp="1" noChangeArrowheads="1"/>
          </p:cNvSpPr>
          <p:nvPr>
            <p:ph type="body" idx="1"/>
          </p:nvPr>
        </p:nvSpPr>
        <p:spPr>
          <a:xfrm>
            <a:off x="381000" y="1524000"/>
            <a:ext cx="8458200" cy="4343400"/>
          </a:xfrm>
        </p:spPr>
        <p:txBody>
          <a:bodyPr>
            <a:normAutofit fontScale="92500" lnSpcReduction="10000"/>
          </a:bodyPr>
          <a:lstStyle/>
          <a:p>
            <a:pPr algn="just" eaLnBrk="1" hangingPunct="1"/>
            <a:r>
              <a:rPr lang="en-US" dirty="0" smtClean="0"/>
              <a:t>Acquiring qualified/Talented people for teams is crucial.</a:t>
            </a:r>
          </a:p>
          <a:p>
            <a:pPr algn="just" eaLnBrk="1" hangingPunct="1"/>
            <a:r>
              <a:rPr lang="en-US" dirty="0" smtClean="0"/>
              <a:t>Staffing plans and good hiring procedures are important, as are incentives for recruiting and retention.</a:t>
            </a:r>
          </a:p>
          <a:p>
            <a:pPr lvl="1" algn="just" eaLnBrk="1" hangingPunct="1"/>
            <a:r>
              <a:rPr lang="en-US" dirty="0" smtClean="0"/>
              <a:t>Some companies give their employees cash rewards for every hour that a new person who they helped hire works.</a:t>
            </a:r>
          </a:p>
          <a:p>
            <a:pPr lvl="1" algn="just" eaLnBrk="1" hangingPunct="1"/>
            <a:r>
              <a:rPr lang="en-US" dirty="0" smtClean="0"/>
              <a:t>Some organizations allow people to work from home as an incentive.</a:t>
            </a:r>
          </a:p>
        </p:txBody>
      </p:sp>
      <p:sp>
        <p:nvSpPr>
          <p:cNvPr id="6" name="Rectangle 5"/>
          <p:cNvSpPr/>
          <p:nvPr/>
        </p:nvSpPr>
        <p:spPr>
          <a:xfrm>
            <a:off x="-51515" y="0"/>
            <a:ext cx="9144000" cy="838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Acquire Project Team</a:t>
            </a:r>
            <a:endParaRPr lang="en-US" sz="3200" b="1" dirty="0"/>
          </a:p>
        </p:txBody>
      </p:sp>
    </p:spTree>
    <p:extLst>
      <p:ext uri="{BB962C8B-B14F-4D97-AF65-F5344CB8AC3E}">
        <p14:creationId xmlns:p14="http://schemas.microsoft.com/office/powerpoint/2010/main" val="318026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0"/>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8089637-A739-4C94-AB0A-115776DF01AF}" type="slidenum">
              <a:rPr lang="en-US" sz="1400" smtClean="0"/>
              <a:pPr eaLnBrk="1" hangingPunct="1"/>
              <a:t>5</a:t>
            </a:fld>
            <a:endParaRPr lang="en-US" sz="1400" smtClean="0"/>
          </a:p>
        </p:txBody>
      </p:sp>
      <p:sp>
        <p:nvSpPr>
          <p:cNvPr id="43012" name="Rectangle 2"/>
          <p:cNvSpPr>
            <a:spLocks noGrp="1" noChangeArrowheads="1"/>
          </p:cNvSpPr>
          <p:nvPr>
            <p:ph type="title"/>
          </p:nvPr>
        </p:nvSpPr>
        <p:spPr>
          <a:xfrm>
            <a:off x="457200" y="609600"/>
            <a:ext cx="8229600" cy="1143000"/>
          </a:xfrm>
        </p:spPr>
        <p:txBody>
          <a:bodyPr>
            <a:normAutofit/>
          </a:bodyPr>
          <a:lstStyle/>
          <a:p>
            <a:pPr eaLnBrk="1" hangingPunct="1"/>
            <a:r>
              <a:rPr lang="en-US" sz="2400" b="1" dirty="0" smtClean="0">
                <a:latin typeface="Arial" pitchFamily="34" charset="0"/>
                <a:cs typeface="Arial" pitchFamily="34" charset="0"/>
              </a:rPr>
              <a:t>Acquire HR as People Leave Jobs!</a:t>
            </a:r>
          </a:p>
        </p:txBody>
      </p:sp>
      <p:sp>
        <p:nvSpPr>
          <p:cNvPr id="43013" name="Rectangle 3"/>
          <p:cNvSpPr>
            <a:spLocks noGrp="1" noChangeArrowheads="1"/>
          </p:cNvSpPr>
          <p:nvPr>
            <p:ph type="body" idx="1"/>
          </p:nvPr>
        </p:nvSpPr>
        <p:spPr/>
        <p:txBody>
          <a:bodyPr>
            <a:normAutofit fontScale="92500" lnSpcReduction="10000"/>
          </a:bodyPr>
          <a:lstStyle/>
          <a:p>
            <a:pPr eaLnBrk="1" hangingPunct="1">
              <a:spcBef>
                <a:spcPct val="100000"/>
              </a:spcBef>
            </a:pPr>
            <a:r>
              <a:rPr lang="en-US" dirty="0" smtClean="0"/>
              <a:t>They feel they do not make a difference.</a:t>
            </a:r>
          </a:p>
          <a:p>
            <a:pPr eaLnBrk="1" hangingPunct="1">
              <a:spcBef>
                <a:spcPct val="100000"/>
              </a:spcBef>
            </a:pPr>
            <a:r>
              <a:rPr lang="en-US" dirty="0" smtClean="0"/>
              <a:t>They do not get proper recognition.</a:t>
            </a:r>
          </a:p>
          <a:p>
            <a:pPr eaLnBrk="1" hangingPunct="1">
              <a:spcBef>
                <a:spcPct val="100000"/>
              </a:spcBef>
            </a:pPr>
            <a:r>
              <a:rPr lang="en-US" dirty="0" smtClean="0"/>
              <a:t>They are not learning anything new or growing as a person.</a:t>
            </a:r>
          </a:p>
          <a:p>
            <a:pPr eaLnBrk="1" hangingPunct="1">
              <a:spcBef>
                <a:spcPct val="100000"/>
              </a:spcBef>
            </a:pPr>
            <a:r>
              <a:rPr lang="en-US" dirty="0" smtClean="0"/>
              <a:t>They do not like their coworkers.</a:t>
            </a:r>
          </a:p>
          <a:p>
            <a:pPr eaLnBrk="1" hangingPunct="1">
              <a:spcBef>
                <a:spcPct val="100000"/>
              </a:spcBef>
            </a:pPr>
            <a:r>
              <a:rPr lang="en-US" dirty="0" smtClean="0"/>
              <a:t>They want to earn more money.</a:t>
            </a:r>
          </a:p>
        </p:txBody>
      </p:sp>
      <p:sp>
        <p:nvSpPr>
          <p:cNvPr id="5" name="Rectangle 4"/>
          <p:cNvSpPr/>
          <p:nvPr/>
        </p:nvSpPr>
        <p:spPr>
          <a:xfrm>
            <a:off x="0" y="0"/>
            <a:ext cx="9144000" cy="6858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Acquire Project Team</a:t>
            </a:r>
            <a:endParaRPr lang="en-US" sz="3200" b="1" dirty="0"/>
          </a:p>
        </p:txBody>
      </p:sp>
    </p:spTree>
    <p:extLst>
      <p:ext uri="{BB962C8B-B14F-4D97-AF65-F5344CB8AC3E}">
        <p14:creationId xmlns:p14="http://schemas.microsoft.com/office/powerpoint/2010/main" val="3670648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676400"/>
            <a:ext cx="8874224"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101B8DE2-37A8-4A8E-BF71-6270D430F22D}" type="slidenum">
              <a:rPr lang="en-US" smtClean="0"/>
              <a:t>6</a:t>
            </a:fld>
            <a:endParaRPr lang="en-US"/>
          </a:p>
        </p:txBody>
      </p:sp>
      <p:sp>
        <p:nvSpPr>
          <p:cNvPr id="5" name="Rectangle 4"/>
          <p:cNvSpPr/>
          <p:nvPr/>
        </p:nvSpPr>
        <p:spPr>
          <a:xfrm>
            <a:off x="0" y="0"/>
            <a:ext cx="9144000" cy="6858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Acquire Project Team</a:t>
            </a:r>
            <a:endParaRPr lang="en-US" sz="3200" b="1" dirty="0"/>
          </a:p>
        </p:txBody>
      </p:sp>
    </p:spTree>
    <p:extLst>
      <p:ext uri="{BB962C8B-B14F-4D97-AF65-F5344CB8AC3E}">
        <p14:creationId xmlns:p14="http://schemas.microsoft.com/office/powerpoint/2010/main" val="1704150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33399"/>
            <a:ext cx="8305800" cy="6129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0" y="0"/>
            <a:ext cx="9144000" cy="6858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Acquire Project Team</a:t>
            </a:r>
            <a:endParaRPr lang="en-US" sz="3200" b="1" dirty="0"/>
          </a:p>
        </p:txBody>
      </p:sp>
      <p:sp>
        <p:nvSpPr>
          <p:cNvPr id="2" name="Slide Number Placeholder 1"/>
          <p:cNvSpPr>
            <a:spLocks noGrp="1"/>
          </p:cNvSpPr>
          <p:nvPr>
            <p:ph type="sldNum" sz="quarter" idx="12"/>
          </p:nvPr>
        </p:nvSpPr>
        <p:spPr/>
        <p:txBody>
          <a:bodyPr/>
          <a:lstStyle/>
          <a:p>
            <a:fld id="{101B8DE2-37A8-4A8E-BF71-6270D430F22D}" type="slidenum">
              <a:rPr lang="en-US" smtClean="0"/>
              <a:t>7</a:t>
            </a:fld>
            <a:endParaRPr lang="en-US"/>
          </a:p>
        </p:txBody>
      </p:sp>
    </p:spTree>
    <p:extLst>
      <p:ext uri="{BB962C8B-B14F-4D97-AF65-F5344CB8AC3E}">
        <p14:creationId xmlns:p14="http://schemas.microsoft.com/office/powerpoint/2010/main" val="2237423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en-US" dirty="0" smtClean="0"/>
              <a:t>Acquire Project Team - ITTOs</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7" name="Content Placeholder 6"/>
          <p:cNvSpPr>
            <a:spLocks noGrp="1"/>
          </p:cNvSpPr>
          <p:nvPr>
            <p:ph idx="1"/>
          </p:nvPr>
        </p:nvSpPr>
        <p:spPr>
          <a:xfrm>
            <a:off x="457200" y="1600200"/>
            <a:ext cx="8229600" cy="4756150"/>
          </a:xfrm>
        </p:spPr>
        <p:txBody>
          <a:bodyPr>
            <a:normAutofit fontScale="62500" lnSpcReduction="20000"/>
          </a:bodyPr>
          <a:lstStyle/>
          <a:p>
            <a:r>
              <a:rPr lang="en-US" dirty="0" smtClean="0"/>
              <a:t>Inputs</a:t>
            </a:r>
          </a:p>
          <a:p>
            <a:pPr lvl="1"/>
            <a:r>
              <a:rPr lang="en-US" dirty="0" smtClean="0"/>
              <a:t>Human Resource Management Plan</a:t>
            </a:r>
          </a:p>
          <a:p>
            <a:pPr lvl="1"/>
            <a:r>
              <a:rPr lang="en-US" dirty="0" smtClean="0"/>
              <a:t>Enterprise Environmental Factors</a:t>
            </a:r>
          </a:p>
          <a:p>
            <a:pPr lvl="1"/>
            <a:r>
              <a:rPr lang="en-US" dirty="0" smtClean="0"/>
              <a:t>Organizational Process Assets</a:t>
            </a:r>
          </a:p>
          <a:p>
            <a:pPr lvl="1"/>
            <a:endParaRPr lang="en-US" dirty="0" smtClean="0"/>
          </a:p>
          <a:p>
            <a:r>
              <a:rPr lang="en-US" dirty="0" smtClean="0"/>
              <a:t>Tools &amp; Techniques</a:t>
            </a:r>
          </a:p>
          <a:p>
            <a:pPr lvl="1"/>
            <a:r>
              <a:rPr lang="en-US" dirty="0" smtClean="0"/>
              <a:t>Pre-Assignment</a:t>
            </a:r>
          </a:p>
          <a:p>
            <a:pPr lvl="1"/>
            <a:r>
              <a:rPr lang="en-US" dirty="0" smtClean="0"/>
              <a:t>Negotiation</a:t>
            </a:r>
          </a:p>
          <a:p>
            <a:pPr lvl="1"/>
            <a:r>
              <a:rPr lang="en-US" dirty="0" smtClean="0"/>
              <a:t>Acquisition</a:t>
            </a:r>
          </a:p>
          <a:p>
            <a:pPr lvl="1"/>
            <a:r>
              <a:rPr lang="en-US" dirty="0" smtClean="0"/>
              <a:t>Virtual Teams</a:t>
            </a:r>
          </a:p>
          <a:p>
            <a:pPr lvl="1"/>
            <a:r>
              <a:rPr lang="en-US" dirty="0" smtClean="0"/>
              <a:t>Multi-criteria Decision Analysis</a:t>
            </a:r>
          </a:p>
          <a:p>
            <a:endParaRPr lang="en-US" dirty="0" smtClean="0"/>
          </a:p>
          <a:p>
            <a:r>
              <a:rPr lang="en-US" dirty="0" smtClean="0"/>
              <a:t>Outputs</a:t>
            </a:r>
          </a:p>
          <a:p>
            <a:pPr lvl="1"/>
            <a:r>
              <a:rPr lang="en-US" dirty="0" smtClean="0"/>
              <a:t>Project Staff Assignments</a:t>
            </a:r>
          </a:p>
          <a:p>
            <a:pPr lvl="1"/>
            <a:r>
              <a:rPr lang="en-US" dirty="0" smtClean="0"/>
              <a:t>Resource Calendars</a:t>
            </a:r>
          </a:p>
          <a:p>
            <a:pPr lvl="1"/>
            <a:r>
              <a:rPr lang="en-US" dirty="0" smtClean="0"/>
              <a:t>Project Management Plan Updates</a:t>
            </a:r>
          </a:p>
          <a:p>
            <a:pPr lvl="1"/>
            <a:endParaRPr lang="en-US" dirty="0" smtClean="0"/>
          </a:p>
        </p:txBody>
      </p:sp>
      <p:sp>
        <p:nvSpPr>
          <p:cNvPr id="8" name="Footer Placeholder 3"/>
          <p:cNvSpPr>
            <a:spLocks noGrp="1"/>
          </p:cNvSpPr>
          <p:nvPr>
            <p:ph type="ftr" sz="quarter" idx="11"/>
          </p:nvPr>
        </p:nvSpPr>
        <p:spPr>
          <a:xfrm>
            <a:off x="3124200" y="6356350"/>
            <a:ext cx="2895600" cy="365125"/>
          </a:xfrm>
        </p:spPr>
        <p:txBody>
          <a:bodyPr/>
          <a:lstStyle/>
          <a:p>
            <a:r>
              <a:rPr lang="en-US" dirty="0" smtClean="0"/>
              <a:t>[Ref: </a:t>
            </a:r>
            <a:r>
              <a:rPr lang="en-US" dirty="0" err="1" smtClean="0"/>
              <a:t>PMBoK</a:t>
            </a:r>
            <a:r>
              <a:rPr lang="en-US" dirty="0" smtClean="0"/>
              <a:t> 5th Edition by PMI, USA]</a:t>
            </a:r>
            <a:endParaRPr lang="en-US" dirty="0"/>
          </a:p>
        </p:txBody>
      </p:sp>
    </p:spTree>
    <p:extLst>
      <p:ext uri="{BB962C8B-B14F-4D97-AF65-F5344CB8AC3E}">
        <p14:creationId xmlns:p14="http://schemas.microsoft.com/office/powerpoint/2010/main" val="957971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Important Factors</a:t>
            </a:r>
            <a:endParaRPr lang="en-US" sz="3200" b="1" dirty="0"/>
          </a:p>
        </p:txBody>
      </p:sp>
      <p:sp>
        <p:nvSpPr>
          <p:cNvPr id="4" name="Content Placeholder 3"/>
          <p:cNvSpPr>
            <a:spLocks noGrp="1"/>
          </p:cNvSpPr>
          <p:nvPr>
            <p:ph idx="1"/>
          </p:nvPr>
        </p:nvSpPr>
        <p:spPr>
          <a:xfrm>
            <a:off x="228600" y="1143000"/>
            <a:ext cx="8686800" cy="4038600"/>
          </a:xfrm>
        </p:spPr>
        <p:txBody>
          <a:bodyPr/>
          <a:lstStyle/>
          <a:p>
            <a:pPr marL="0" indent="0">
              <a:buNone/>
            </a:pPr>
            <a:r>
              <a:rPr lang="en-US" dirty="0" smtClean="0"/>
              <a:t>;</a:t>
            </a:r>
          </a:p>
          <a:p>
            <a:pPr marL="0" indent="0">
              <a:buNone/>
            </a:pPr>
            <a:endParaRPr lang="en-US" dirty="0"/>
          </a:p>
          <a:p>
            <a:pPr>
              <a:buFont typeface="Wingdings" pitchFamily="2" charset="2"/>
              <a:buChar char="ü"/>
            </a:pPr>
            <a:r>
              <a:rPr lang="en-US" dirty="0" smtClean="0"/>
              <a:t>Collective Bargaining Agreements</a:t>
            </a:r>
          </a:p>
          <a:p>
            <a:pPr>
              <a:buFont typeface="Wingdings" pitchFamily="2" charset="2"/>
              <a:buChar char="ü"/>
            </a:pPr>
            <a:r>
              <a:rPr lang="en-US" dirty="0" smtClean="0"/>
              <a:t>Use of Sub-Contractor Personnel</a:t>
            </a:r>
          </a:p>
          <a:p>
            <a:pPr>
              <a:buFont typeface="Wingdings" pitchFamily="2" charset="2"/>
              <a:buChar char="ü"/>
            </a:pPr>
            <a:r>
              <a:rPr lang="en-US" dirty="0" smtClean="0"/>
              <a:t>Matrix Project Environment</a:t>
            </a:r>
          </a:p>
          <a:p>
            <a:pPr>
              <a:buFont typeface="Wingdings" pitchFamily="2" charset="2"/>
              <a:buChar char="ü"/>
            </a:pPr>
            <a:r>
              <a:rPr lang="en-US" dirty="0" smtClean="0"/>
              <a:t>Internal or External Reporting Relationships</a:t>
            </a:r>
          </a:p>
          <a:p>
            <a:pPr marL="0" indent="0">
              <a:buNone/>
            </a:pPr>
            <a:endParaRPr lang="en-US" dirty="0"/>
          </a:p>
        </p:txBody>
      </p:sp>
      <p:sp>
        <p:nvSpPr>
          <p:cNvPr id="3" name="Slide Number Placeholder 2"/>
          <p:cNvSpPr>
            <a:spLocks noGrp="1"/>
          </p:cNvSpPr>
          <p:nvPr>
            <p:ph type="sldNum" sz="quarter" idx="12"/>
          </p:nvPr>
        </p:nvSpPr>
        <p:spPr/>
        <p:txBody>
          <a:bodyPr/>
          <a:lstStyle/>
          <a:p>
            <a:fld id="{101B8DE2-37A8-4A8E-BF71-6270D430F22D}" type="slidenum">
              <a:rPr lang="en-US" smtClean="0"/>
              <a:t>9</a:t>
            </a:fld>
            <a:endParaRPr lang="en-US"/>
          </a:p>
        </p:txBody>
      </p:sp>
    </p:spTree>
    <p:extLst>
      <p:ext uri="{BB962C8B-B14F-4D97-AF65-F5344CB8AC3E}">
        <p14:creationId xmlns:p14="http://schemas.microsoft.com/office/powerpoint/2010/main" val="3059655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1045</TotalTime>
  <Words>1516</Words>
  <Application>Microsoft Office PowerPoint</Application>
  <PresentationFormat>On-screen Show (4:3)</PresentationFormat>
  <Paragraphs>267</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Lecture 5  Acquire Project Team</vt:lpstr>
      <vt:lpstr>OVERVIEW</vt:lpstr>
      <vt:lpstr>Acquire Project Team – Overview (Cont’d…)</vt:lpstr>
      <vt:lpstr>PowerPoint Presentation</vt:lpstr>
      <vt:lpstr>Acquire HR as People Leave Jobs!</vt:lpstr>
      <vt:lpstr>PowerPoint Presentation</vt:lpstr>
      <vt:lpstr>PowerPoint Presentation</vt:lpstr>
      <vt:lpstr>Acquire Project Team - ITTOs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Human Resource Management</dc:title>
  <dc:creator>Faculty</dc:creator>
  <cp:lastModifiedBy>XC_Hall</cp:lastModifiedBy>
  <cp:revision>113</cp:revision>
  <dcterms:created xsi:type="dcterms:W3CDTF">2014-09-27T10:43:43Z</dcterms:created>
  <dcterms:modified xsi:type="dcterms:W3CDTF">2015-10-01T04:49:28Z</dcterms:modified>
</cp:coreProperties>
</file>